
<file path=[Content_Types].xml><?xml version="1.0" encoding="utf-8"?>
<Types xmlns="http://schemas.openxmlformats.org/package/2006/content-types">
  <Default Extension="xml" ContentType="application/xml"/>
  <Default Extension="svg" ContentType="image/svg+xml"/>
  <Default Extension="jpeg" ContentType="image/jpeg"/>
  <Default Extension="jpg" ContentType="image/jpeg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260" r:id="rId3"/>
    <p:sldId id="261" r:id="rId4"/>
    <p:sldId id="262" r:id="rId5"/>
    <p:sldId id="263" r:id="rId6"/>
    <p:sldId id="257" r:id="rId7"/>
    <p:sldId id="264" r:id="rId8"/>
    <p:sldId id="271" r:id="rId9"/>
    <p:sldId id="259" r:id="rId10"/>
    <p:sldId id="265" r:id="rId11"/>
    <p:sldId id="258" r:id="rId12"/>
    <p:sldId id="269" r:id="rId13"/>
    <p:sldId id="270" r:id="rId14"/>
    <p:sldId id="266" r:id="rId15"/>
    <p:sldId id="267" r:id="rId16"/>
    <p:sldId id="268" r:id="rId17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16"/>
  </p:normalViewPr>
  <p:slideViewPr>
    <p:cSldViewPr snapToGrid="0" snapToObjects="1">
      <p:cViewPr varScale="1">
        <p:scale>
          <a:sx n="122" d="100"/>
          <a:sy n="122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6.svg"/><Relationship Id="rId5" Type="http://schemas.openxmlformats.org/officeDocument/2006/relationships/image" Target="../media/image5.png"/><Relationship Id="rId6" Type="http://schemas.openxmlformats.org/officeDocument/2006/relationships/image" Target="../media/image8.svg"/><Relationship Id="rId7" Type="http://schemas.openxmlformats.org/officeDocument/2006/relationships/image" Target="../media/image6.png"/><Relationship Id="rId8" Type="http://schemas.openxmlformats.org/officeDocument/2006/relationships/image" Target="../media/image10.svg"/><Relationship Id="rId1" Type="http://schemas.openxmlformats.org/officeDocument/2006/relationships/image" Target="../media/image3.png"/><Relationship Id="rId2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6.svg"/><Relationship Id="rId5" Type="http://schemas.openxmlformats.org/officeDocument/2006/relationships/image" Target="../media/image5.png"/><Relationship Id="rId6" Type="http://schemas.openxmlformats.org/officeDocument/2006/relationships/image" Target="../media/image8.svg"/><Relationship Id="rId7" Type="http://schemas.openxmlformats.org/officeDocument/2006/relationships/image" Target="../media/image6.png"/><Relationship Id="rId8" Type="http://schemas.openxmlformats.org/officeDocument/2006/relationships/image" Target="../media/image10.svg"/><Relationship Id="rId1" Type="http://schemas.openxmlformats.org/officeDocument/2006/relationships/image" Target="../media/image3.png"/><Relationship Id="rId2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040C65-0E91-4240-8FBD-5559264DB03F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2FDC2850-D952-4797-BF8E-941C6F4835B2}">
      <dgm:prSet phldrT="[Text]"/>
      <dgm:spPr/>
      <dgm:t>
        <a:bodyPr/>
        <a:lstStyle/>
        <a:p>
          <a:r>
            <a:rPr lang="de-DE" b="1" dirty="0"/>
            <a:t>Schule</a:t>
          </a:r>
          <a:endParaRPr lang="de-AT" b="1" dirty="0"/>
        </a:p>
      </dgm:t>
    </dgm:pt>
    <dgm:pt modelId="{023250D6-0256-4239-9B7D-AFCE52DA8137}" type="parTrans" cxnId="{AADB7004-2E1B-4860-8AB7-47CE99FB9DFF}">
      <dgm:prSet/>
      <dgm:spPr/>
      <dgm:t>
        <a:bodyPr/>
        <a:lstStyle/>
        <a:p>
          <a:endParaRPr lang="de-AT"/>
        </a:p>
      </dgm:t>
    </dgm:pt>
    <dgm:pt modelId="{97050B68-DA19-4229-B397-77016BEB531C}" type="sibTrans" cxnId="{AADB7004-2E1B-4860-8AB7-47CE99FB9DFF}">
      <dgm:prSet/>
      <dgm:spPr/>
      <dgm:t>
        <a:bodyPr/>
        <a:lstStyle/>
        <a:p>
          <a:endParaRPr lang="de-AT"/>
        </a:p>
      </dgm:t>
    </dgm:pt>
    <dgm:pt modelId="{FD80D19A-1699-4ADC-BEB9-6E38AC641E02}">
      <dgm:prSet phldrT="[Text]"/>
      <dgm:spPr/>
      <dgm:t>
        <a:bodyPr/>
        <a:lstStyle/>
        <a:p>
          <a:r>
            <a:rPr lang="de-DE" dirty="0"/>
            <a:t>Klima / Gemeinschaft / Beziehungen</a:t>
          </a:r>
          <a:endParaRPr lang="de-AT" dirty="0"/>
        </a:p>
      </dgm:t>
    </dgm:pt>
    <dgm:pt modelId="{6F8EC6E0-8FE6-4D28-A87F-D7945AE7641E}" type="parTrans" cxnId="{8001B78E-C7A2-4CD2-BF78-5CCEE7C604F4}">
      <dgm:prSet/>
      <dgm:spPr/>
      <dgm:t>
        <a:bodyPr/>
        <a:lstStyle/>
        <a:p>
          <a:endParaRPr lang="de-AT"/>
        </a:p>
      </dgm:t>
    </dgm:pt>
    <dgm:pt modelId="{B03AAFD7-2BE0-4B07-BF8C-83299BF334A7}" type="sibTrans" cxnId="{8001B78E-C7A2-4CD2-BF78-5CCEE7C604F4}">
      <dgm:prSet/>
      <dgm:spPr/>
      <dgm:t>
        <a:bodyPr/>
        <a:lstStyle/>
        <a:p>
          <a:endParaRPr lang="de-AT"/>
        </a:p>
      </dgm:t>
    </dgm:pt>
    <dgm:pt modelId="{0BB38BA9-48DF-4B5D-B654-AF661B20CEBF}">
      <dgm:prSet phldrT="[Text]"/>
      <dgm:spPr/>
      <dgm:t>
        <a:bodyPr/>
        <a:lstStyle/>
        <a:p>
          <a:r>
            <a:rPr lang="de-DE" dirty="0"/>
            <a:t>Leistungsanforderungen / Schultyp</a:t>
          </a:r>
          <a:endParaRPr lang="de-AT" dirty="0"/>
        </a:p>
      </dgm:t>
    </dgm:pt>
    <dgm:pt modelId="{C79C6A19-8FEA-4FD9-971B-5D4E47C256DD}" type="parTrans" cxnId="{3D2ACCC7-3FC2-4B5C-A510-58EB69A80AB8}">
      <dgm:prSet/>
      <dgm:spPr/>
      <dgm:t>
        <a:bodyPr/>
        <a:lstStyle/>
        <a:p>
          <a:endParaRPr lang="de-AT"/>
        </a:p>
      </dgm:t>
    </dgm:pt>
    <dgm:pt modelId="{8E14C4A5-6D7C-4647-964E-7BD0C4A3538D}" type="sibTrans" cxnId="{3D2ACCC7-3FC2-4B5C-A510-58EB69A80AB8}">
      <dgm:prSet/>
      <dgm:spPr/>
      <dgm:t>
        <a:bodyPr/>
        <a:lstStyle/>
        <a:p>
          <a:endParaRPr lang="de-AT"/>
        </a:p>
      </dgm:t>
    </dgm:pt>
    <dgm:pt modelId="{DA050CC5-E392-4EA5-B00E-0A79A52A3E18}">
      <dgm:prSet phldrT="[Text]"/>
      <dgm:spPr/>
      <dgm:t>
        <a:bodyPr/>
        <a:lstStyle/>
        <a:p>
          <a:r>
            <a:rPr lang="de-DE" b="1" dirty="0"/>
            <a:t>Kind</a:t>
          </a:r>
          <a:endParaRPr lang="de-AT" b="1" dirty="0"/>
        </a:p>
      </dgm:t>
    </dgm:pt>
    <dgm:pt modelId="{95DEA996-30AA-4D5A-B56B-290F6B76F52B}" type="parTrans" cxnId="{C7739814-24CE-4D55-988E-400BC01119C0}">
      <dgm:prSet/>
      <dgm:spPr/>
      <dgm:t>
        <a:bodyPr/>
        <a:lstStyle/>
        <a:p>
          <a:endParaRPr lang="de-AT"/>
        </a:p>
      </dgm:t>
    </dgm:pt>
    <dgm:pt modelId="{80D9F1C1-B87D-48B5-B6BB-EA993B5D5A9C}" type="sibTrans" cxnId="{C7739814-24CE-4D55-988E-400BC01119C0}">
      <dgm:prSet/>
      <dgm:spPr/>
      <dgm:t>
        <a:bodyPr/>
        <a:lstStyle/>
        <a:p>
          <a:endParaRPr lang="de-AT"/>
        </a:p>
      </dgm:t>
    </dgm:pt>
    <dgm:pt modelId="{42A30A36-F5F4-4477-970A-6BDAB4810401}">
      <dgm:prSet phldrT="[Text]"/>
      <dgm:spPr/>
      <dgm:t>
        <a:bodyPr/>
        <a:lstStyle/>
        <a:p>
          <a:r>
            <a:rPr lang="de-DE" dirty="0"/>
            <a:t>Leistungsfähigkeit</a:t>
          </a:r>
          <a:endParaRPr lang="de-AT" dirty="0"/>
        </a:p>
      </dgm:t>
    </dgm:pt>
    <dgm:pt modelId="{7EE0DD31-EF09-49DE-9422-7727569292D2}" type="parTrans" cxnId="{01A39AEF-8158-4E45-B65F-75639417D231}">
      <dgm:prSet/>
      <dgm:spPr/>
      <dgm:t>
        <a:bodyPr/>
        <a:lstStyle/>
        <a:p>
          <a:endParaRPr lang="de-AT"/>
        </a:p>
      </dgm:t>
    </dgm:pt>
    <dgm:pt modelId="{DD696740-8AB8-4ED0-8BE4-EE87CA375F76}" type="sibTrans" cxnId="{01A39AEF-8158-4E45-B65F-75639417D231}">
      <dgm:prSet/>
      <dgm:spPr/>
      <dgm:t>
        <a:bodyPr/>
        <a:lstStyle/>
        <a:p>
          <a:endParaRPr lang="de-AT"/>
        </a:p>
      </dgm:t>
    </dgm:pt>
    <dgm:pt modelId="{4450C22A-8DB3-4D9D-A995-B41DFF2D0A04}">
      <dgm:prSet phldrT="[Text]"/>
      <dgm:spPr/>
      <dgm:t>
        <a:bodyPr/>
        <a:lstStyle/>
        <a:p>
          <a:r>
            <a:rPr lang="de-DE" dirty="0"/>
            <a:t>Persönlichkeit und emotionale Regulation</a:t>
          </a:r>
          <a:endParaRPr lang="de-AT" dirty="0"/>
        </a:p>
      </dgm:t>
    </dgm:pt>
    <dgm:pt modelId="{74D8D16E-E61F-4B28-A2BD-4F3726DB7D22}" type="parTrans" cxnId="{FCFE3DE3-8A86-4F11-95D5-5D5B055F4D7F}">
      <dgm:prSet/>
      <dgm:spPr/>
      <dgm:t>
        <a:bodyPr/>
        <a:lstStyle/>
        <a:p>
          <a:endParaRPr lang="de-AT"/>
        </a:p>
      </dgm:t>
    </dgm:pt>
    <dgm:pt modelId="{C7E543F5-21AA-4224-BF4A-C93D22808EE1}" type="sibTrans" cxnId="{FCFE3DE3-8A86-4F11-95D5-5D5B055F4D7F}">
      <dgm:prSet/>
      <dgm:spPr/>
      <dgm:t>
        <a:bodyPr/>
        <a:lstStyle/>
        <a:p>
          <a:endParaRPr lang="de-AT"/>
        </a:p>
      </dgm:t>
    </dgm:pt>
    <dgm:pt modelId="{6C35779D-C39F-4DD5-81FA-869E06424B56}">
      <dgm:prSet phldrT="[Text]"/>
      <dgm:spPr/>
      <dgm:t>
        <a:bodyPr/>
        <a:lstStyle/>
        <a:p>
          <a:r>
            <a:rPr lang="de-DE" b="1" dirty="0"/>
            <a:t>Peers</a:t>
          </a:r>
          <a:endParaRPr lang="de-AT" b="1" dirty="0"/>
        </a:p>
      </dgm:t>
    </dgm:pt>
    <dgm:pt modelId="{A5FD0055-46AC-4848-A60E-786D44F4257E}" type="parTrans" cxnId="{E44A57BA-73F9-444D-8184-C40A35055BEA}">
      <dgm:prSet/>
      <dgm:spPr/>
      <dgm:t>
        <a:bodyPr/>
        <a:lstStyle/>
        <a:p>
          <a:endParaRPr lang="de-AT"/>
        </a:p>
      </dgm:t>
    </dgm:pt>
    <dgm:pt modelId="{A3B7F5CF-C4A1-4F88-A4BF-E2338BB35BDA}" type="sibTrans" cxnId="{E44A57BA-73F9-444D-8184-C40A35055BEA}">
      <dgm:prSet/>
      <dgm:spPr/>
      <dgm:t>
        <a:bodyPr/>
        <a:lstStyle/>
        <a:p>
          <a:endParaRPr lang="de-AT"/>
        </a:p>
      </dgm:t>
    </dgm:pt>
    <dgm:pt modelId="{18AAF965-1AAB-4759-9239-DA9C50C9AAE1}">
      <dgm:prSet phldrT="[Text]"/>
      <dgm:spPr/>
      <dgm:t>
        <a:bodyPr/>
        <a:lstStyle/>
        <a:p>
          <a:r>
            <a:rPr lang="de-DE" dirty="0"/>
            <a:t>Andere Aktivitäten</a:t>
          </a:r>
          <a:endParaRPr lang="de-AT" dirty="0"/>
        </a:p>
      </dgm:t>
    </dgm:pt>
    <dgm:pt modelId="{832151AE-BAED-4BC5-9440-B6778A2208D3}" type="parTrans" cxnId="{34DB559A-E300-4AD1-9803-60DC2FBE0DEA}">
      <dgm:prSet/>
      <dgm:spPr/>
      <dgm:t>
        <a:bodyPr/>
        <a:lstStyle/>
        <a:p>
          <a:endParaRPr lang="de-AT"/>
        </a:p>
      </dgm:t>
    </dgm:pt>
    <dgm:pt modelId="{4E85E397-4B4F-4E74-B9D0-033BFEB9FD89}" type="sibTrans" cxnId="{34DB559A-E300-4AD1-9803-60DC2FBE0DEA}">
      <dgm:prSet/>
      <dgm:spPr/>
      <dgm:t>
        <a:bodyPr/>
        <a:lstStyle/>
        <a:p>
          <a:endParaRPr lang="de-AT"/>
        </a:p>
      </dgm:t>
    </dgm:pt>
    <dgm:pt modelId="{897FA741-4493-4465-8D9C-68E86A79A8CB}">
      <dgm:prSet phldrT="[Text]"/>
      <dgm:spPr/>
      <dgm:t>
        <a:bodyPr/>
        <a:lstStyle/>
        <a:p>
          <a:r>
            <a:rPr lang="de-DE" dirty="0"/>
            <a:t>Mobbing</a:t>
          </a:r>
          <a:endParaRPr lang="de-AT" dirty="0"/>
        </a:p>
      </dgm:t>
    </dgm:pt>
    <dgm:pt modelId="{7405FBB4-0BF8-4C92-A742-CA5A14B49FAB}" type="parTrans" cxnId="{A7298F59-8B68-401E-B66B-4ADD6AE227C3}">
      <dgm:prSet/>
      <dgm:spPr/>
      <dgm:t>
        <a:bodyPr/>
        <a:lstStyle/>
        <a:p>
          <a:endParaRPr lang="de-AT"/>
        </a:p>
      </dgm:t>
    </dgm:pt>
    <dgm:pt modelId="{1E70DE40-D42E-400B-AA51-CFC29F8DA330}" type="sibTrans" cxnId="{A7298F59-8B68-401E-B66B-4ADD6AE227C3}">
      <dgm:prSet/>
      <dgm:spPr/>
      <dgm:t>
        <a:bodyPr/>
        <a:lstStyle/>
        <a:p>
          <a:endParaRPr lang="de-AT"/>
        </a:p>
      </dgm:t>
    </dgm:pt>
    <dgm:pt modelId="{A513D7A7-8510-4DE5-8F52-0F64FC12AF28}">
      <dgm:prSet phldrT="[Text]"/>
      <dgm:spPr/>
      <dgm:t>
        <a:bodyPr/>
        <a:lstStyle/>
        <a:p>
          <a:r>
            <a:rPr lang="de-DE" b="1" dirty="0" err="1"/>
            <a:t>Famile</a:t>
          </a:r>
          <a:endParaRPr lang="de-AT" b="1" dirty="0"/>
        </a:p>
      </dgm:t>
    </dgm:pt>
    <dgm:pt modelId="{8826792B-D71D-44CF-93D7-A842FF06AEA4}" type="parTrans" cxnId="{BE1937C5-5F06-466C-B608-0F7E97BA736F}">
      <dgm:prSet/>
      <dgm:spPr/>
      <dgm:t>
        <a:bodyPr/>
        <a:lstStyle/>
        <a:p>
          <a:endParaRPr lang="de-AT"/>
        </a:p>
      </dgm:t>
    </dgm:pt>
    <dgm:pt modelId="{FB368C8E-B626-4026-ACDB-6631EAD8AC2B}" type="sibTrans" cxnId="{BE1937C5-5F06-466C-B608-0F7E97BA736F}">
      <dgm:prSet/>
      <dgm:spPr/>
      <dgm:t>
        <a:bodyPr/>
        <a:lstStyle/>
        <a:p>
          <a:endParaRPr lang="de-AT"/>
        </a:p>
      </dgm:t>
    </dgm:pt>
    <dgm:pt modelId="{76769201-5C1B-42C5-BFF3-90BA073337CF}">
      <dgm:prSet phldrT="[Text]"/>
      <dgm:spPr/>
      <dgm:t>
        <a:bodyPr/>
        <a:lstStyle/>
        <a:p>
          <a:r>
            <a:rPr lang="de-DE" dirty="0"/>
            <a:t>Werte /Erziehungsstil</a:t>
          </a:r>
          <a:endParaRPr lang="de-AT" dirty="0"/>
        </a:p>
      </dgm:t>
    </dgm:pt>
    <dgm:pt modelId="{94B361F7-129D-47C0-8648-15361885F801}" type="parTrans" cxnId="{1AA8458C-65CD-40EE-A8A4-CA467868ADB3}">
      <dgm:prSet/>
      <dgm:spPr/>
      <dgm:t>
        <a:bodyPr/>
        <a:lstStyle/>
        <a:p>
          <a:endParaRPr lang="de-AT"/>
        </a:p>
      </dgm:t>
    </dgm:pt>
    <dgm:pt modelId="{95075ABE-8554-4EA2-8A64-4705276CE90D}" type="sibTrans" cxnId="{1AA8458C-65CD-40EE-A8A4-CA467868ADB3}">
      <dgm:prSet/>
      <dgm:spPr/>
      <dgm:t>
        <a:bodyPr/>
        <a:lstStyle/>
        <a:p>
          <a:endParaRPr lang="de-AT"/>
        </a:p>
      </dgm:t>
    </dgm:pt>
    <dgm:pt modelId="{C68FEF70-7E1E-4428-8BD0-B722F0D18669}">
      <dgm:prSet phldrT="[Text]"/>
      <dgm:spPr/>
      <dgm:t>
        <a:bodyPr/>
        <a:lstStyle/>
        <a:p>
          <a:r>
            <a:rPr lang="de-DE" dirty="0"/>
            <a:t>Problemfelder (Gesundheit, Armut, Traumata)</a:t>
          </a:r>
          <a:endParaRPr lang="de-AT" dirty="0"/>
        </a:p>
      </dgm:t>
    </dgm:pt>
    <dgm:pt modelId="{F0BAD6E4-1DBA-42DA-8F96-0101974E519F}" type="parTrans" cxnId="{3D2C1A40-E9E2-405B-B76C-F8353E8D3A17}">
      <dgm:prSet/>
      <dgm:spPr/>
      <dgm:t>
        <a:bodyPr/>
        <a:lstStyle/>
        <a:p>
          <a:endParaRPr lang="de-AT"/>
        </a:p>
      </dgm:t>
    </dgm:pt>
    <dgm:pt modelId="{15270CFB-F9C5-405F-896D-28849FEBA48E}" type="sibTrans" cxnId="{3D2C1A40-E9E2-405B-B76C-F8353E8D3A17}">
      <dgm:prSet/>
      <dgm:spPr/>
      <dgm:t>
        <a:bodyPr/>
        <a:lstStyle/>
        <a:p>
          <a:endParaRPr lang="de-AT"/>
        </a:p>
      </dgm:t>
    </dgm:pt>
    <dgm:pt modelId="{79DF8C17-36DC-424A-8C1D-4F7FE472C852}">
      <dgm:prSet phldrT="[Text]"/>
      <dgm:spPr/>
      <dgm:t>
        <a:bodyPr/>
        <a:lstStyle/>
        <a:p>
          <a:r>
            <a:rPr lang="de-DE" dirty="0"/>
            <a:t>Leitung / Lehrkörper</a:t>
          </a:r>
          <a:endParaRPr lang="de-AT" dirty="0"/>
        </a:p>
      </dgm:t>
    </dgm:pt>
    <dgm:pt modelId="{1DD9E55F-AFBC-4F49-8B21-2CB15434DF69}" type="parTrans" cxnId="{D5DDAC00-57D8-4162-9710-F6307FE014E8}">
      <dgm:prSet/>
      <dgm:spPr/>
      <dgm:t>
        <a:bodyPr/>
        <a:lstStyle/>
        <a:p>
          <a:endParaRPr lang="de-AT"/>
        </a:p>
      </dgm:t>
    </dgm:pt>
    <dgm:pt modelId="{F37F1C5E-D691-4959-8DEE-03890E998C75}" type="sibTrans" cxnId="{D5DDAC00-57D8-4162-9710-F6307FE014E8}">
      <dgm:prSet/>
      <dgm:spPr/>
      <dgm:t>
        <a:bodyPr/>
        <a:lstStyle/>
        <a:p>
          <a:endParaRPr lang="de-AT"/>
        </a:p>
      </dgm:t>
    </dgm:pt>
    <dgm:pt modelId="{719D610F-973A-4E5D-A80F-619339A2000D}">
      <dgm:prSet phldrT="[Text]"/>
      <dgm:spPr/>
      <dgm:t>
        <a:bodyPr/>
        <a:lstStyle/>
        <a:p>
          <a:r>
            <a:rPr lang="de-DE" dirty="0"/>
            <a:t>Reife</a:t>
          </a:r>
          <a:endParaRPr lang="de-AT" dirty="0"/>
        </a:p>
      </dgm:t>
    </dgm:pt>
    <dgm:pt modelId="{558A294D-80F0-4573-8638-9304B1D222B7}" type="parTrans" cxnId="{56FDA731-6392-42A1-82E6-EE32BAFBF40A}">
      <dgm:prSet/>
      <dgm:spPr/>
      <dgm:t>
        <a:bodyPr/>
        <a:lstStyle/>
        <a:p>
          <a:endParaRPr lang="de-AT"/>
        </a:p>
      </dgm:t>
    </dgm:pt>
    <dgm:pt modelId="{2631BB68-A537-479B-9706-8FC7227001E4}" type="sibTrans" cxnId="{56FDA731-6392-42A1-82E6-EE32BAFBF40A}">
      <dgm:prSet/>
      <dgm:spPr/>
      <dgm:t>
        <a:bodyPr/>
        <a:lstStyle/>
        <a:p>
          <a:endParaRPr lang="de-AT"/>
        </a:p>
      </dgm:t>
    </dgm:pt>
    <dgm:pt modelId="{53520B0F-3317-49F0-982E-D8FEBCD60611}">
      <dgm:prSet phldrT="[Text]"/>
      <dgm:spPr/>
      <dgm:t>
        <a:bodyPr/>
        <a:lstStyle/>
        <a:p>
          <a:r>
            <a:rPr lang="de-DE" dirty="0"/>
            <a:t>Beziehungen / Freundschaften </a:t>
          </a:r>
          <a:endParaRPr lang="de-AT" dirty="0"/>
        </a:p>
      </dgm:t>
    </dgm:pt>
    <dgm:pt modelId="{62BB84BD-CB06-462A-85CC-A10F852BD635}" type="parTrans" cxnId="{B09E429F-5750-427B-BE73-3403D60E7CD4}">
      <dgm:prSet/>
      <dgm:spPr/>
      <dgm:t>
        <a:bodyPr/>
        <a:lstStyle/>
        <a:p>
          <a:endParaRPr lang="de-AT"/>
        </a:p>
      </dgm:t>
    </dgm:pt>
    <dgm:pt modelId="{73572B5C-4C5E-404C-8793-12507E68B9A8}" type="sibTrans" cxnId="{B09E429F-5750-427B-BE73-3403D60E7CD4}">
      <dgm:prSet/>
      <dgm:spPr/>
      <dgm:t>
        <a:bodyPr/>
        <a:lstStyle/>
        <a:p>
          <a:endParaRPr lang="de-AT"/>
        </a:p>
      </dgm:t>
    </dgm:pt>
    <dgm:pt modelId="{F05CFD1E-A852-483E-BCCA-914796B5A511}">
      <dgm:prSet phldrT="[Text]"/>
      <dgm:spPr/>
      <dgm:t>
        <a:bodyPr/>
        <a:lstStyle/>
        <a:p>
          <a:r>
            <a:rPr lang="de-DE" dirty="0"/>
            <a:t>Bildungsstand / </a:t>
          </a:r>
          <a:r>
            <a:rPr lang="de-DE" dirty="0" err="1"/>
            <a:t>sozioökon</a:t>
          </a:r>
          <a:r>
            <a:rPr lang="de-DE" dirty="0"/>
            <a:t>. Status</a:t>
          </a:r>
          <a:endParaRPr lang="de-AT" dirty="0"/>
        </a:p>
      </dgm:t>
    </dgm:pt>
    <dgm:pt modelId="{40657062-41B1-4978-831A-8DBE4A2223B9}" type="parTrans" cxnId="{C40D70C2-78B2-4370-BF41-8EAE1DAC4457}">
      <dgm:prSet/>
      <dgm:spPr/>
      <dgm:t>
        <a:bodyPr/>
        <a:lstStyle/>
        <a:p>
          <a:endParaRPr lang="de-AT"/>
        </a:p>
      </dgm:t>
    </dgm:pt>
    <dgm:pt modelId="{07C31D09-0C1E-4278-84AA-702CBFC23CE1}" type="sibTrans" cxnId="{C40D70C2-78B2-4370-BF41-8EAE1DAC4457}">
      <dgm:prSet/>
      <dgm:spPr/>
      <dgm:t>
        <a:bodyPr/>
        <a:lstStyle/>
        <a:p>
          <a:endParaRPr lang="de-AT"/>
        </a:p>
      </dgm:t>
    </dgm:pt>
    <dgm:pt modelId="{3C1B764A-DD68-4963-9705-2F0C3085AD42}" type="pres">
      <dgm:prSet presAssocID="{4E040C65-0E91-4240-8FBD-5559264DB03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0EC7113D-6167-40EC-832A-52FF869FDF8C}" type="pres">
      <dgm:prSet presAssocID="{2FDC2850-D952-4797-BF8E-941C6F4835B2}" presName="comp" presStyleCnt="0"/>
      <dgm:spPr/>
    </dgm:pt>
    <dgm:pt modelId="{A0E3200B-7903-40D9-A7E7-89F70B516A6F}" type="pres">
      <dgm:prSet presAssocID="{2FDC2850-D952-4797-BF8E-941C6F4835B2}" presName="box" presStyleLbl="node1" presStyleIdx="0" presStyleCnt="4"/>
      <dgm:spPr/>
      <dgm:t>
        <a:bodyPr/>
        <a:lstStyle/>
        <a:p>
          <a:endParaRPr lang="de-DE"/>
        </a:p>
      </dgm:t>
    </dgm:pt>
    <dgm:pt modelId="{FAC22D6E-BDEE-4272-B144-CE4B153B7534}" type="pres">
      <dgm:prSet presAssocID="{2FDC2850-D952-4797-BF8E-941C6F4835B2}" presName="img" presStyleLbl="fgImgPlace1" presStyleIdx="0" presStyleCnt="4" custLinFactNeighborY="102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t="-43000" b="-43000"/>
          </a:stretch>
        </a:blipFill>
      </dgm:spPr>
      <dgm:extLst>
        <a:ext uri="{E40237B7-FDA0-4F09-8148-C483321AD2D9}">
          <dgm14:cNvPr xmlns:dgm14="http://schemas.microsoft.com/office/drawing/2010/diagram" id="0" name="" descr="Klassenzimmer mit einfarbiger Füllung"/>
        </a:ext>
      </dgm:extLst>
    </dgm:pt>
    <dgm:pt modelId="{8C88AAD2-D327-4FD7-83F1-DBC79507B3E0}" type="pres">
      <dgm:prSet presAssocID="{2FDC2850-D952-4797-BF8E-941C6F4835B2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8FC840D-9108-4531-9086-DDF8D5B6C16C}" type="pres">
      <dgm:prSet presAssocID="{97050B68-DA19-4229-B397-77016BEB531C}" presName="spacer" presStyleCnt="0"/>
      <dgm:spPr/>
    </dgm:pt>
    <dgm:pt modelId="{28B3CEB4-4183-471E-A780-8D6C0ED0C1FA}" type="pres">
      <dgm:prSet presAssocID="{DA050CC5-E392-4EA5-B00E-0A79A52A3E18}" presName="comp" presStyleCnt="0"/>
      <dgm:spPr/>
    </dgm:pt>
    <dgm:pt modelId="{ECB5B7CA-829D-4A1F-A694-5DC4AE023DB9}" type="pres">
      <dgm:prSet presAssocID="{DA050CC5-E392-4EA5-B00E-0A79A52A3E18}" presName="box" presStyleLbl="node1" presStyleIdx="1" presStyleCnt="4"/>
      <dgm:spPr/>
      <dgm:t>
        <a:bodyPr/>
        <a:lstStyle/>
        <a:p>
          <a:endParaRPr lang="de-DE"/>
        </a:p>
      </dgm:t>
    </dgm:pt>
    <dgm:pt modelId="{16265ABD-BB7E-41C9-8499-A0B972F0BDA9}" type="pres">
      <dgm:prSet presAssocID="{DA050CC5-E392-4EA5-B00E-0A79A52A3E18}" presName="img" presStyleLbl="fgImgPlac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 t="-43000" b="-43000"/>
          </a:stretch>
        </a:blipFill>
      </dgm:spPr>
      <dgm:extLst>
        <a:ext uri="{E40237B7-FDA0-4F09-8148-C483321AD2D9}">
          <dgm14:cNvPr xmlns:dgm14="http://schemas.microsoft.com/office/drawing/2010/diagram" id="0" name="" descr="Schuljunge Silhouette"/>
        </a:ext>
      </dgm:extLst>
    </dgm:pt>
    <dgm:pt modelId="{B9BA5C8F-FF9A-421D-852F-50EBDA3C3FDF}" type="pres">
      <dgm:prSet presAssocID="{DA050CC5-E392-4EA5-B00E-0A79A52A3E18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8C3AE0D-3D59-4569-9BB4-4A2BF766ECB9}" type="pres">
      <dgm:prSet presAssocID="{80D9F1C1-B87D-48B5-B6BB-EA993B5D5A9C}" presName="spacer" presStyleCnt="0"/>
      <dgm:spPr/>
    </dgm:pt>
    <dgm:pt modelId="{0BC4F2F4-9BBD-4533-89F4-7E583A62E5D4}" type="pres">
      <dgm:prSet presAssocID="{6C35779D-C39F-4DD5-81FA-869E06424B56}" presName="comp" presStyleCnt="0"/>
      <dgm:spPr/>
    </dgm:pt>
    <dgm:pt modelId="{1E5640BA-5472-471C-9863-E0A4798593CD}" type="pres">
      <dgm:prSet presAssocID="{6C35779D-C39F-4DD5-81FA-869E06424B56}" presName="box" presStyleLbl="node1" presStyleIdx="2" presStyleCnt="4"/>
      <dgm:spPr/>
      <dgm:t>
        <a:bodyPr/>
        <a:lstStyle/>
        <a:p>
          <a:endParaRPr lang="de-DE"/>
        </a:p>
      </dgm:t>
    </dgm:pt>
    <dgm:pt modelId="{7973FB2A-CD8F-41D5-9A65-1A211FE8A7C4}" type="pres">
      <dgm:prSet presAssocID="{6C35779D-C39F-4DD5-81FA-869E06424B56}" presName="img" presStyleLbl="fgImgPlac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 t="-43000" b="-43000"/>
          </a:stretch>
        </a:blipFill>
      </dgm:spPr>
      <dgm:extLst>
        <a:ext uri="{E40237B7-FDA0-4F09-8148-C483321AD2D9}">
          <dgm14:cNvPr xmlns:dgm14="http://schemas.microsoft.com/office/drawing/2010/diagram" id="0" name="" descr="Kinder mit einfarbiger Füllung"/>
        </a:ext>
      </dgm:extLst>
    </dgm:pt>
    <dgm:pt modelId="{46E61E14-96B3-4FC5-81EE-FF1649DC85A5}" type="pres">
      <dgm:prSet presAssocID="{6C35779D-C39F-4DD5-81FA-869E06424B56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95D4D23-A666-4575-95A7-97D85843FAD4}" type="pres">
      <dgm:prSet presAssocID="{A3B7F5CF-C4A1-4F88-A4BF-E2338BB35BDA}" presName="spacer" presStyleCnt="0"/>
      <dgm:spPr/>
    </dgm:pt>
    <dgm:pt modelId="{B7E71A27-1B80-46C3-9D8D-91AABFA6393D}" type="pres">
      <dgm:prSet presAssocID="{A513D7A7-8510-4DE5-8F52-0F64FC12AF28}" presName="comp" presStyleCnt="0"/>
      <dgm:spPr/>
    </dgm:pt>
    <dgm:pt modelId="{9E26229F-CED4-4400-9474-80DCC3BADDC5}" type="pres">
      <dgm:prSet presAssocID="{A513D7A7-8510-4DE5-8F52-0F64FC12AF28}" presName="box" presStyleLbl="node1" presStyleIdx="3" presStyleCnt="4"/>
      <dgm:spPr/>
      <dgm:t>
        <a:bodyPr/>
        <a:lstStyle/>
        <a:p>
          <a:endParaRPr lang="de-DE"/>
        </a:p>
      </dgm:t>
    </dgm:pt>
    <dgm:pt modelId="{C817EC8F-63AD-4880-8486-D5A3B69B8201}" type="pres">
      <dgm:prSet presAssocID="{A513D7A7-8510-4DE5-8F52-0F64FC12AF28}" presName="img" presStyleLbl="fgImgPlac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 t="-43000" b="-43000"/>
          </a:stretch>
        </a:blipFill>
      </dgm:spPr>
      <dgm:extLst>
        <a:ext uri="{E40237B7-FDA0-4F09-8148-C483321AD2D9}">
          <dgm14:cNvPr xmlns:dgm14="http://schemas.microsoft.com/office/drawing/2010/diagram" id="0" name="" descr="Familie mit Junge Silhouette"/>
        </a:ext>
      </dgm:extLst>
    </dgm:pt>
    <dgm:pt modelId="{0AE5BF62-D67E-4A78-87FF-78D1250CD4D5}" type="pres">
      <dgm:prSet presAssocID="{A513D7A7-8510-4DE5-8F52-0F64FC12AF28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E44A57BA-73F9-444D-8184-C40A35055BEA}" srcId="{4E040C65-0E91-4240-8FBD-5559264DB03F}" destId="{6C35779D-C39F-4DD5-81FA-869E06424B56}" srcOrd="2" destOrd="0" parTransId="{A5FD0055-46AC-4848-A60E-786D44F4257E}" sibTransId="{A3B7F5CF-C4A1-4F88-A4BF-E2338BB35BDA}"/>
    <dgm:cxn modelId="{1AA8458C-65CD-40EE-A8A4-CA467868ADB3}" srcId="{A513D7A7-8510-4DE5-8F52-0F64FC12AF28}" destId="{76769201-5C1B-42C5-BFF3-90BA073337CF}" srcOrd="0" destOrd="0" parTransId="{94B361F7-129D-47C0-8648-15361885F801}" sibTransId="{95075ABE-8554-4EA2-8A64-4705276CE90D}"/>
    <dgm:cxn modelId="{1C70287D-53A8-445D-A5E6-C4530D657306}" type="presOf" srcId="{897FA741-4493-4465-8D9C-68E86A79A8CB}" destId="{46E61E14-96B3-4FC5-81EE-FF1649DC85A5}" srcOrd="1" destOrd="2" presId="urn:microsoft.com/office/officeart/2005/8/layout/vList4"/>
    <dgm:cxn modelId="{60BDCA04-0EC4-4571-AC25-7E1EFD5A84C2}" type="presOf" srcId="{18AAF965-1AAB-4759-9239-DA9C50C9AAE1}" destId="{1E5640BA-5472-471C-9863-E0A4798593CD}" srcOrd="0" destOrd="1" presId="urn:microsoft.com/office/officeart/2005/8/layout/vList4"/>
    <dgm:cxn modelId="{B6C3F353-491D-46F3-B5DE-89109459FDC3}" type="presOf" srcId="{897FA741-4493-4465-8D9C-68E86A79A8CB}" destId="{1E5640BA-5472-471C-9863-E0A4798593CD}" srcOrd="0" destOrd="2" presId="urn:microsoft.com/office/officeart/2005/8/layout/vList4"/>
    <dgm:cxn modelId="{9DCB3C0B-1B3E-48D0-B4A6-37B27E1530C1}" type="presOf" srcId="{0BB38BA9-48DF-4B5D-B654-AF661B20CEBF}" destId="{A0E3200B-7903-40D9-A7E7-89F70B516A6F}" srcOrd="0" destOrd="2" presId="urn:microsoft.com/office/officeart/2005/8/layout/vList4"/>
    <dgm:cxn modelId="{C7739814-24CE-4D55-988E-400BC01119C0}" srcId="{4E040C65-0E91-4240-8FBD-5559264DB03F}" destId="{DA050CC5-E392-4EA5-B00E-0A79A52A3E18}" srcOrd="1" destOrd="0" parTransId="{95DEA996-30AA-4D5A-B56B-290F6B76F52B}" sibTransId="{80D9F1C1-B87D-48B5-B6BB-EA993B5D5A9C}"/>
    <dgm:cxn modelId="{3D2C1A40-E9E2-405B-B76C-F8353E8D3A17}" srcId="{A513D7A7-8510-4DE5-8F52-0F64FC12AF28}" destId="{C68FEF70-7E1E-4428-8BD0-B722F0D18669}" srcOrd="2" destOrd="0" parTransId="{F0BAD6E4-1DBA-42DA-8F96-0101974E519F}" sibTransId="{15270CFB-F9C5-405F-896D-28849FEBA48E}"/>
    <dgm:cxn modelId="{01A39AEF-8158-4E45-B65F-75639417D231}" srcId="{DA050CC5-E392-4EA5-B00E-0A79A52A3E18}" destId="{42A30A36-F5F4-4477-970A-6BDAB4810401}" srcOrd="0" destOrd="0" parTransId="{7EE0DD31-EF09-49DE-9422-7727569292D2}" sibTransId="{DD696740-8AB8-4ED0-8BE4-EE87CA375F76}"/>
    <dgm:cxn modelId="{11E90E58-83EC-42F2-A158-620573881878}" type="presOf" srcId="{C68FEF70-7E1E-4428-8BD0-B722F0D18669}" destId="{0AE5BF62-D67E-4A78-87FF-78D1250CD4D5}" srcOrd="1" destOrd="3" presId="urn:microsoft.com/office/officeart/2005/8/layout/vList4"/>
    <dgm:cxn modelId="{F1F3738C-962C-4F7D-B2B6-548F337C5D4C}" type="presOf" srcId="{42A30A36-F5F4-4477-970A-6BDAB4810401}" destId="{ECB5B7CA-829D-4A1F-A694-5DC4AE023DB9}" srcOrd="0" destOrd="1" presId="urn:microsoft.com/office/officeart/2005/8/layout/vList4"/>
    <dgm:cxn modelId="{8EF680C7-3BB1-4317-9325-F85B6955349A}" type="presOf" srcId="{4E040C65-0E91-4240-8FBD-5559264DB03F}" destId="{3C1B764A-DD68-4963-9705-2F0C3085AD42}" srcOrd="0" destOrd="0" presId="urn:microsoft.com/office/officeart/2005/8/layout/vList4"/>
    <dgm:cxn modelId="{24D5BF24-2B4B-424A-950C-673673BE1DF8}" type="presOf" srcId="{DA050CC5-E392-4EA5-B00E-0A79A52A3E18}" destId="{B9BA5C8F-FF9A-421D-852F-50EBDA3C3FDF}" srcOrd="1" destOrd="0" presId="urn:microsoft.com/office/officeart/2005/8/layout/vList4"/>
    <dgm:cxn modelId="{5E225B80-E6B7-4128-BF33-ED58FD1F5E80}" type="presOf" srcId="{6C35779D-C39F-4DD5-81FA-869E06424B56}" destId="{1E5640BA-5472-471C-9863-E0A4798593CD}" srcOrd="0" destOrd="0" presId="urn:microsoft.com/office/officeart/2005/8/layout/vList4"/>
    <dgm:cxn modelId="{D119FBA7-562E-41C3-91F9-0CA3CE7DDBDE}" type="presOf" srcId="{53520B0F-3317-49F0-982E-D8FEBCD60611}" destId="{1E5640BA-5472-471C-9863-E0A4798593CD}" srcOrd="0" destOrd="3" presId="urn:microsoft.com/office/officeart/2005/8/layout/vList4"/>
    <dgm:cxn modelId="{4C940250-725F-40E7-870B-A01E895DCD68}" type="presOf" srcId="{2FDC2850-D952-4797-BF8E-941C6F4835B2}" destId="{A0E3200B-7903-40D9-A7E7-89F70B516A6F}" srcOrd="0" destOrd="0" presId="urn:microsoft.com/office/officeart/2005/8/layout/vList4"/>
    <dgm:cxn modelId="{66D2C8E7-CABC-4EEE-92A3-F5A1B214F696}" type="presOf" srcId="{FD80D19A-1699-4ADC-BEB9-6E38AC641E02}" destId="{A0E3200B-7903-40D9-A7E7-89F70B516A6F}" srcOrd="0" destOrd="1" presId="urn:microsoft.com/office/officeart/2005/8/layout/vList4"/>
    <dgm:cxn modelId="{B3846A74-18AB-4701-A20B-C8BAD4FE8023}" type="presOf" srcId="{2FDC2850-D952-4797-BF8E-941C6F4835B2}" destId="{8C88AAD2-D327-4FD7-83F1-DBC79507B3E0}" srcOrd="1" destOrd="0" presId="urn:microsoft.com/office/officeart/2005/8/layout/vList4"/>
    <dgm:cxn modelId="{43B5D612-0337-4C69-BC19-DD5B98D2C25E}" type="presOf" srcId="{C68FEF70-7E1E-4428-8BD0-B722F0D18669}" destId="{9E26229F-CED4-4400-9474-80DCC3BADDC5}" srcOrd="0" destOrd="3" presId="urn:microsoft.com/office/officeart/2005/8/layout/vList4"/>
    <dgm:cxn modelId="{087B8F23-0B0D-4D12-8B1F-CA84DB77DD7A}" type="presOf" srcId="{4450C22A-8DB3-4D9D-A995-B41DFF2D0A04}" destId="{B9BA5C8F-FF9A-421D-852F-50EBDA3C3FDF}" srcOrd="1" destOrd="2" presId="urn:microsoft.com/office/officeart/2005/8/layout/vList4"/>
    <dgm:cxn modelId="{B09E429F-5750-427B-BE73-3403D60E7CD4}" srcId="{6C35779D-C39F-4DD5-81FA-869E06424B56}" destId="{53520B0F-3317-49F0-982E-D8FEBCD60611}" srcOrd="2" destOrd="0" parTransId="{62BB84BD-CB06-462A-85CC-A10F852BD635}" sibTransId="{73572B5C-4C5E-404C-8793-12507E68B9A8}"/>
    <dgm:cxn modelId="{AADB7004-2E1B-4860-8AB7-47CE99FB9DFF}" srcId="{4E040C65-0E91-4240-8FBD-5559264DB03F}" destId="{2FDC2850-D952-4797-BF8E-941C6F4835B2}" srcOrd="0" destOrd="0" parTransId="{023250D6-0256-4239-9B7D-AFCE52DA8137}" sibTransId="{97050B68-DA19-4229-B397-77016BEB531C}"/>
    <dgm:cxn modelId="{43DA4CF6-A37A-412E-BAAE-55B4FEEF949B}" type="presOf" srcId="{A513D7A7-8510-4DE5-8F52-0F64FC12AF28}" destId="{9E26229F-CED4-4400-9474-80DCC3BADDC5}" srcOrd="0" destOrd="0" presId="urn:microsoft.com/office/officeart/2005/8/layout/vList4"/>
    <dgm:cxn modelId="{56FDA731-6392-42A1-82E6-EE32BAFBF40A}" srcId="{DA050CC5-E392-4EA5-B00E-0A79A52A3E18}" destId="{719D610F-973A-4E5D-A80F-619339A2000D}" srcOrd="2" destOrd="0" parTransId="{558A294D-80F0-4573-8638-9304B1D222B7}" sibTransId="{2631BB68-A537-479B-9706-8FC7227001E4}"/>
    <dgm:cxn modelId="{F6EE4646-F1E7-4528-99B0-96F93DF75527}" type="presOf" srcId="{79DF8C17-36DC-424A-8C1D-4F7FE472C852}" destId="{8C88AAD2-D327-4FD7-83F1-DBC79507B3E0}" srcOrd="1" destOrd="3" presId="urn:microsoft.com/office/officeart/2005/8/layout/vList4"/>
    <dgm:cxn modelId="{B33F2D69-00BD-4823-AD7E-54751EF55AAB}" type="presOf" srcId="{76769201-5C1B-42C5-BFF3-90BA073337CF}" destId="{9E26229F-CED4-4400-9474-80DCC3BADDC5}" srcOrd="0" destOrd="1" presId="urn:microsoft.com/office/officeart/2005/8/layout/vList4"/>
    <dgm:cxn modelId="{FCFE3DE3-8A86-4F11-95D5-5D5B055F4D7F}" srcId="{DA050CC5-E392-4EA5-B00E-0A79A52A3E18}" destId="{4450C22A-8DB3-4D9D-A995-B41DFF2D0A04}" srcOrd="1" destOrd="0" parTransId="{74D8D16E-E61F-4B28-A2BD-4F3726DB7D22}" sibTransId="{C7E543F5-21AA-4224-BF4A-C93D22808EE1}"/>
    <dgm:cxn modelId="{D5DDAC00-57D8-4162-9710-F6307FE014E8}" srcId="{2FDC2850-D952-4797-BF8E-941C6F4835B2}" destId="{79DF8C17-36DC-424A-8C1D-4F7FE472C852}" srcOrd="2" destOrd="0" parTransId="{1DD9E55F-AFBC-4F49-8B21-2CB15434DF69}" sibTransId="{F37F1C5E-D691-4959-8DEE-03890E998C75}"/>
    <dgm:cxn modelId="{3D2ACCC7-3FC2-4B5C-A510-58EB69A80AB8}" srcId="{2FDC2850-D952-4797-BF8E-941C6F4835B2}" destId="{0BB38BA9-48DF-4B5D-B654-AF661B20CEBF}" srcOrd="1" destOrd="0" parTransId="{C79C6A19-8FEA-4FD9-971B-5D4E47C256DD}" sibTransId="{8E14C4A5-6D7C-4647-964E-7BD0C4A3538D}"/>
    <dgm:cxn modelId="{838B6728-AA82-494B-8053-06C561C810F6}" type="presOf" srcId="{53520B0F-3317-49F0-982E-D8FEBCD60611}" destId="{46E61E14-96B3-4FC5-81EE-FF1649DC85A5}" srcOrd="1" destOrd="3" presId="urn:microsoft.com/office/officeart/2005/8/layout/vList4"/>
    <dgm:cxn modelId="{1FFC4516-FDEB-4954-AB98-973A6C84FE97}" type="presOf" srcId="{79DF8C17-36DC-424A-8C1D-4F7FE472C852}" destId="{A0E3200B-7903-40D9-A7E7-89F70B516A6F}" srcOrd="0" destOrd="3" presId="urn:microsoft.com/office/officeart/2005/8/layout/vList4"/>
    <dgm:cxn modelId="{BE1937C5-5F06-466C-B608-0F7E97BA736F}" srcId="{4E040C65-0E91-4240-8FBD-5559264DB03F}" destId="{A513D7A7-8510-4DE5-8F52-0F64FC12AF28}" srcOrd="3" destOrd="0" parTransId="{8826792B-D71D-44CF-93D7-A842FF06AEA4}" sibTransId="{FB368C8E-B626-4026-ACDB-6631EAD8AC2B}"/>
    <dgm:cxn modelId="{6CA9A30A-968C-4E25-A9E1-94A889F70C3D}" type="presOf" srcId="{4450C22A-8DB3-4D9D-A995-B41DFF2D0A04}" destId="{ECB5B7CA-829D-4A1F-A694-5DC4AE023DB9}" srcOrd="0" destOrd="2" presId="urn:microsoft.com/office/officeart/2005/8/layout/vList4"/>
    <dgm:cxn modelId="{95F21DCB-A297-4BAE-AE0B-7D2BB56D7F5D}" type="presOf" srcId="{0BB38BA9-48DF-4B5D-B654-AF661B20CEBF}" destId="{8C88AAD2-D327-4FD7-83F1-DBC79507B3E0}" srcOrd="1" destOrd="2" presId="urn:microsoft.com/office/officeart/2005/8/layout/vList4"/>
    <dgm:cxn modelId="{77D0532F-918D-4943-89DA-A11208A78545}" type="presOf" srcId="{719D610F-973A-4E5D-A80F-619339A2000D}" destId="{ECB5B7CA-829D-4A1F-A694-5DC4AE023DB9}" srcOrd="0" destOrd="3" presId="urn:microsoft.com/office/officeart/2005/8/layout/vList4"/>
    <dgm:cxn modelId="{AE02E870-A0F0-411C-9002-AC70EBF24B1E}" type="presOf" srcId="{F05CFD1E-A852-483E-BCCA-914796B5A511}" destId="{0AE5BF62-D67E-4A78-87FF-78D1250CD4D5}" srcOrd="1" destOrd="2" presId="urn:microsoft.com/office/officeart/2005/8/layout/vList4"/>
    <dgm:cxn modelId="{7843607A-85DD-451A-ADCC-1ACA9D71CD01}" type="presOf" srcId="{6C35779D-C39F-4DD5-81FA-869E06424B56}" destId="{46E61E14-96B3-4FC5-81EE-FF1649DC85A5}" srcOrd="1" destOrd="0" presId="urn:microsoft.com/office/officeart/2005/8/layout/vList4"/>
    <dgm:cxn modelId="{B7E0F33D-A1C3-4897-AD87-7CACC8FD2F21}" type="presOf" srcId="{A513D7A7-8510-4DE5-8F52-0F64FC12AF28}" destId="{0AE5BF62-D67E-4A78-87FF-78D1250CD4D5}" srcOrd="1" destOrd="0" presId="urn:microsoft.com/office/officeart/2005/8/layout/vList4"/>
    <dgm:cxn modelId="{EA9222A8-9178-47F3-B67D-F90786ECE98B}" type="presOf" srcId="{18AAF965-1AAB-4759-9239-DA9C50C9AAE1}" destId="{46E61E14-96B3-4FC5-81EE-FF1649DC85A5}" srcOrd="1" destOrd="1" presId="urn:microsoft.com/office/officeart/2005/8/layout/vList4"/>
    <dgm:cxn modelId="{C40D70C2-78B2-4370-BF41-8EAE1DAC4457}" srcId="{A513D7A7-8510-4DE5-8F52-0F64FC12AF28}" destId="{F05CFD1E-A852-483E-BCCA-914796B5A511}" srcOrd="1" destOrd="0" parTransId="{40657062-41B1-4978-831A-8DBE4A2223B9}" sibTransId="{07C31D09-0C1E-4278-84AA-702CBFC23CE1}"/>
    <dgm:cxn modelId="{344C96DD-C7C0-48C6-BEB5-55AFD336CBCE}" type="presOf" srcId="{719D610F-973A-4E5D-A80F-619339A2000D}" destId="{B9BA5C8F-FF9A-421D-852F-50EBDA3C3FDF}" srcOrd="1" destOrd="3" presId="urn:microsoft.com/office/officeart/2005/8/layout/vList4"/>
    <dgm:cxn modelId="{C3B14F1C-6E08-46F6-9868-5EE25342567C}" type="presOf" srcId="{76769201-5C1B-42C5-BFF3-90BA073337CF}" destId="{0AE5BF62-D67E-4A78-87FF-78D1250CD4D5}" srcOrd="1" destOrd="1" presId="urn:microsoft.com/office/officeart/2005/8/layout/vList4"/>
    <dgm:cxn modelId="{8001B78E-C7A2-4CD2-BF78-5CCEE7C604F4}" srcId="{2FDC2850-D952-4797-BF8E-941C6F4835B2}" destId="{FD80D19A-1699-4ADC-BEB9-6E38AC641E02}" srcOrd="0" destOrd="0" parTransId="{6F8EC6E0-8FE6-4D28-A87F-D7945AE7641E}" sibTransId="{B03AAFD7-2BE0-4B07-BF8C-83299BF334A7}"/>
    <dgm:cxn modelId="{18263E8E-F1AF-436F-945D-F40A87149A3A}" type="presOf" srcId="{42A30A36-F5F4-4477-970A-6BDAB4810401}" destId="{B9BA5C8F-FF9A-421D-852F-50EBDA3C3FDF}" srcOrd="1" destOrd="1" presId="urn:microsoft.com/office/officeart/2005/8/layout/vList4"/>
    <dgm:cxn modelId="{5EE40EEC-B01C-4984-9710-03AE9AD2A945}" type="presOf" srcId="{DA050CC5-E392-4EA5-B00E-0A79A52A3E18}" destId="{ECB5B7CA-829D-4A1F-A694-5DC4AE023DB9}" srcOrd="0" destOrd="0" presId="urn:microsoft.com/office/officeart/2005/8/layout/vList4"/>
    <dgm:cxn modelId="{A7298F59-8B68-401E-B66B-4ADD6AE227C3}" srcId="{6C35779D-C39F-4DD5-81FA-869E06424B56}" destId="{897FA741-4493-4465-8D9C-68E86A79A8CB}" srcOrd="1" destOrd="0" parTransId="{7405FBB4-0BF8-4C92-A742-CA5A14B49FAB}" sibTransId="{1E70DE40-D42E-400B-AA51-CFC29F8DA330}"/>
    <dgm:cxn modelId="{34DB559A-E300-4AD1-9803-60DC2FBE0DEA}" srcId="{6C35779D-C39F-4DD5-81FA-869E06424B56}" destId="{18AAF965-1AAB-4759-9239-DA9C50C9AAE1}" srcOrd="0" destOrd="0" parTransId="{832151AE-BAED-4BC5-9440-B6778A2208D3}" sibTransId="{4E85E397-4B4F-4E74-B9D0-033BFEB9FD89}"/>
    <dgm:cxn modelId="{4DC5D5F3-3F07-4FA5-9F9C-CC2A75679672}" type="presOf" srcId="{F05CFD1E-A852-483E-BCCA-914796B5A511}" destId="{9E26229F-CED4-4400-9474-80DCC3BADDC5}" srcOrd="0" destOrd="2" presId="urn:microsoft.com/office/officeart/2005/8/layout/vList4"/>
    <dgm:cxn modelId="{E4129C96-17BA-4C94-AFC4-FD5112A221BC}" type="presOf" srcId="{FD80D19A-1699-4ADC-BEB9-6E38AC641E02}" destId="{8C88AAD2-D327-4FD7-83F1-DBC79507B3E0}" srcOrd="1" destOrd="1" presId="urn:microsoft.com/office/officeart/2005/8/layout/vList4"/>
    <dgm:cxn modelId="{ECB6C44D-75AE-4DF6-9EB4-8F08BE6FF872}" type="presParOf" srcId="{3C1B764A-DD68-4963-9705-2F0C3085AD42}" destId="{0EC7113D-6167-40EC-832A-52FF869FDF8C}" srcOrd="0" destOrd="0" presId="urn:microsoft.com/office/officeart/2005/8/layout/vList4"/>
    <dgm:cxn modelId="{C100C27C-29FF-4994-B735-FFD71C519A1F}" type="presParOf" srcId="{0EC7113D-6167-40EC-832A-52FF869FDF8C}" destId="{A0E3200B-7903-40D9-A7E7-89F70B516A6F}" srcOrd="0" destOrd="0" presId="urn:microsoft.com/office/officeart/2005/8/layout/vList4"/>
    <dgm:cxn modelId="{D0579EC6-268C-4B90-9C74-5B59EFBAC3F2}" type="presParOf" srcId="{0EC7113D-6167-40EC-832A-52FF869FDF8C}" destId="{FAC22D6E-BDEE-4272-B144-CE4B153B7534}" srcOrd="1" destOrd="0" presId="urn:microsoft.com/office/officeart/2005/8/layout/vList4"/>
    <dgm:cxn modelId="{C27CDFF7-DD18-4993-88B2-ED2070802EFF}" type="presParOf" srcId="{0EC7113D-6167-40EC-832A-52FF869FDF8C}" destId="{8C88AAD2-D327-4FD7-83F1-DBC79507B3E0}" srcOrd="2" destOrd="0" presId="urn:microsoft.com/office/officeart/2005/8/layout/vList4"/>
    <dgm:cxn modelId="{AC2F96D2-2C7D-40CF-B01C-6F3955C4BE05}" type="presParOf" srcId="{3C1B764A-DD68-4963-9705-2F0C3085AD42}" destId="{08FC840D-9108-4531-9086-DDF8D5B6C16C}" srcOrd="1" destOrd="0" presId="urn:microsoft.com/office/officeart/2005/8/layout/vList4"/>
    <dgm:cxn modelId="{035C87AF-85BE-4B71-9D77-A2083C5EEF75}" type="presParOf" srcId="{3C1B764A-DD68-4963-9705-2F0C3085AD42}" destId="{28B3CEB4-4183-471E-A780-8D6C0ED0C1FA}" srcOrd="2" destOrd="0" presId="urn:microsoft.com/office/officeart/2005/8/layout/vList4"/>
    <dgm:cxn modelId="{19C7937D-1952-4931-BF47-C16FF69ABD9E}" type="presParOf" srcId="{28B3CEB4-4183-471E-A780-8D6C0ED0C1FA}" destId="{ECB5B7CA-829D-4A1F-A694-5DC4AE023DB9}" srcOrd="0" destOrd="0" presId="urn:microsoft.com/office/officeart/2005/8/layout/vList4"/>
    <dgm:cxn modelId="{887842B2-13EA-4722-933C-FC08C6A12AA1}" type="presParOf" srcId="{28B3CEB4-4183-471E-A780-8D6C0ED0C1FA}" destId="{16265ABD-BB7E-41C9-8499-A0B972F0BDA9}" srcOrd="1" destOrd="0" presId="urn:microsoft.com/office/officeart/2005/8/layout/vList4"/>
    <dgm:cxn modelId="{78C2DB68-AAEA-4F2E-BDB5-141EC729519D}" type="presParOf" srcId="{28B3CEB4-4183-471E-A780-8D6C0ED0C1FA}" destId="{B9BA5C8F-FF9A-421D-852F-50EBDA3C3FDF}" srcOrd="2" destOrd="0" presId="urn:microsoft.com/office/officeart/2005/8/layout/vList4"/>
    <dgm:cxn modelId="{1E6F7359-0EFA-4D22-9769-BE14843B3C6C}" type="presParOf" srcId="{3C1B764A-DD68-4963-9705-2F0C3085AD42}" destId="{E8C3AE0D-3D59-4569-9BB4-4A2BF766ECB9}" srcOrd="3" destOrd="0" presId="urn:microsoft.com/office/officeart/2005/8/layout/vList4"/>
    <dgm:cxn modelId="{5510BC56-9029-4787-B2A2-29C13D2D851D}" type="presParOf" srcId="{3C1B764A-DD68-4963-9705-2F0C3085AD42}" destId="{0BC4F2F4-9BBD-4533-89F4-7E583A62E5D4}" srcOrd="4" destOrd="0" presId="urn:microsoft.com/office/officeart/2005/8/layout/vList4"/>
    <dgm:cxn modelId="{E7063514-26C6-4DD8-903E-500288111137}" type="presParOf" srcId="{0BC4F2F4-9BBD-4533-89F4-7E583A62E5D4}" destId="{1E5640BA-5472-471C-9863-E0A4798593CD}" srcOrd="0" destOrd="0" presId="urn:microsoft.com/office/officeart/2005/8/layout/vList4"/>
    <dgm:cxn modelId="{CEA87418-D751-4E25-AC47-40B29F134BA6}" type="presParOf" srcId="{0BC4F2F4-9BBD-4533-89F4-7E583A62E5D4}" destId="{7973FB2A-CD8F-41D5-9A65-1A211FE8A7C4}" srcOrd="1" destOrd="0" presId="urn:microsoft.com/office/officeart/2005/8/layout/vList4"/>
    <dgm:cxn modelId="{9BB8A295-0756-4CA4-9DD6-FA5CC95ED34B}" type="presParOf" srcId="{0BC4F2F4-9BBD-4533-89F4-7E583A62E5D4}" destId="{46E61E14-96B3-4FC5-81EE-FF1649DC85A5}" srcOrd="2" destOrd="0" presId="urn:microsoft.com/office/officeart/2005/8/layout/vList4"/>
    <dgm:cxn modelId="{CBA1091E-EFED-4C5C-97FF-C46EE423156A}" type="presParOf" srcId="{3C1B764A-DD68-4963-9705-2F0C3085AD42}" destId="{795D4D23-A666-4575-95A7-97D85843FAD4}" srcOrd="5" destOrd="0" presId="urn:microsoft.com/office/officeart/2005/8/layout/vList4"/>
    <dgm:cxn modelId="{79781312-23AC-4ED7-AB22-6A8459BADA51}" type="presParOf" srcId="{3C1B764A-DD68-4963-9705-2F0C3085AD42}" destId="{B7E71A27-1B80-46C3-9D8D-91AABFA6393D}" srcOrd="6" destOrd="0" presId="urn:microsoft.com/office/officeart/2005/8/layout/vList4"/>
    <dgm:cxn modelId="{9F357153-DB78-4DA0-9255-0442CB8702CF}" type="presParOf" srcId="{B7E71A27-1B80-46C3-9D8D-91AABFA6393D}" destId="{9E26229F-CED4-4400-9474-80DCC3BADDC5}" srcOrd="0" destOrd="0" presId="urn:microsoft.com/office/officeart/2005/8/layout/vList4"/>
    <dgm:cxn modelId="{90F19667-2F87-4CED-BFF5-72FA13CE00B8}" type="presParOf" srcId="{B7E71A27-1B80-46C3-9D8D-91AABFA6393D}" destId="{C817EC8F-63AD-4880-8486-D5A3B69B8201}" srcOrd="1" destOrd="0" presId="urn:microsoft.com/office/officeart/2005/8/layout/vList4"/>
    <dgm:cxn modelId="{7B073192-A0FB-4841-82FA-538411831CDB}" type="presParOf" srcId="{B7E71A27-1B80-46C3-9D8D-91AABFA6393D}" destId="{0AE5BF62-D67E-4A78-87FF-78D1250CD4D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E3200B-7903-40D9-A7E7-89F70B516A6F}">
      <dsp:nvSpPr>
        <dsp:cNvPr id="0" name=""/>
        <dsp:cNvSpPr/>
      </dsp:nvSpPr>
      <dsp:spPr>
        <a:xfrm>
          <a:off x="0" y="0"/>
          <a:ext cx="7886700" cy="1030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/>
            <a:t>Schule</a:t>
          </a:r>
          <a:endParaRPr lang="de-AT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/>
            <a:t>Klima / Gemeinschaft / Beziehungen</a:t>
          </a:r>
          <a:endParaRPr lang="de-AT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/>
            <a:t>Leistungsanforderungen / Schultyp</a:t>
          </a:r>
          <a:endParaRPr lang="de-AT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/>
            <a:t>Leitung / Lehrkörper</a:t>
          </a:r>
          <a:endParaRPr lang="de-AT" sz="1200" kern="1200" dirty="0"/>
        </a:p>
      </dsp:txBody>
      <dsp:txXfrm>
        <a:off x="1680423" y="0"/>
        <a:ext cx="6206276" cy="1030834"/>
      </dsp:txXfrm>
    </dsp:sp>
    <dsp:sp modelId="{FAC22D6E-BDEE-4272-B144-CE4B153B7534}">
      <dsp:nvSpPr>
        <dsp:cNvPr id="0" name=""/>
        <dsp:cNvSpPr/>
      </dsp:nvSpPr>
      <dsp:spPr>
        <a:xfrm>
          <a:off x="103083" y="111569"/>
          <a:ext cx="1577340" cy="82466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t="-43000" b="-4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B5B7CA-829D-4A1F-A694-5DC4AE023DB9}">
      <dsp:nvSpPr>
        <dsp:cNvPr id="0" name=""/>
        <dsp:cNvSpPr/>
      </dsp:nvSpPr>
      <dsp:spPr>
        <a:xfrm>
          <a:off x="0" y="1133917"/>
          <a:ext cx="7886700" cy="1030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/>
            <a:t>Kind</a:t>
          </a:r>
          <a:endParaRPr lang="de-AT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/>
            <a:t>Leistungsfähigkeit</a:t>
          </a:r>
          <a:endParaRPr lang="de-AT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/>
            <a:t>Persönlichkeit und emotionale Regulation</a:t>
          </a:r>
          <a:endParaRPr lang="de-AT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/>
            <a:t>Reife</a:t>
          </a:r>
          <a:endParaRPr lang="de-AT" sz="1200" kern="1200" dirty="0"/>
        </a:p>
      </dsp:txBody>
      <dsp:txXfrm>
        <a:off x="1680423" y="1133917"/>
        <a:ext cx="6206276" cy="1030834"/>
      </dsp:txXfrm>
    </dsp:sp>
    <dsp:sp modelId="{16265ABD-BB7E-41C9-8499-A0B972F0BDA9}">
      <dsp:nvSpPr>
        <dsp:cNvPr id="0" name=""/>
        <dsp:cNvSpPr/>
      </dsp:nvSpPr>
      <dsp:spPr>
        <a:xfrm>
          <a:off x="103083" y="1237001"/>
          <a:ext cx="1577340" cy="82466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 t="-43000" b="-4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5640BA-5472-471C-9863-E0A4798593CD}">
      <dsp:nvSpPr>
        <dsp:cNvPr id="0" name=""/>
        <dsp:cNvSpPr/>
      </dsp:nvSpPr>
      <dsp:spPr>
        <a:xfrm>
          <a:off x="0" y="2267835"/>
          <a:ext cx="7886700" cy="1030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/>
            <a:t>Peers</a:t>
          </a:r>
          <a:endParaRPr lang="de-AT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/>
            <a:t>Andere Aktivitäten</a:t>
          </a:r>
          <a:endParaRPr lang="de-AT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/>
            <a:t>Mobbing</a:t>
          </a:r>
          <a:endParaRPr lang="de-AT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/>
            <a:t>Beziehungen / Freundschaften </a:t>
          </a:r>
          <a:endParaRPr lang="de-AT" sz="1200" kern="1200" dirty="0"/>
        </a:p>
      </dsp:txBody>
      <dsp:txXfrm>
        <a:off x="1680423" y="2267835"/>
        <a:ext cx="6206276" cy="1030834"/>
      </dsp:txXfrm>
    </dsp:sp>
    <dsp:sp modelId="{7973FB2A-CD8F-41D5-9A65-1A211FE8A7C4}">
      <dsp:nvSpPr>
        <dsp:cNvPr id="0" name=""/>
        <dsp:cNvSpPr/>
      </dsp:nvSpPr>
      <dsp:spPr>
        <a:xfrm>
          <a:off x="103083" y="2370919"/>
          <a:ext cx="1577340" cy="82466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 t="-43000" b="-4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26229F-CED4-4400-9474-80DCC3BADDC5}">
      <dsp:nvSpPr>
        <dsp:cNvPr id="0" name=""/>
        <dsp:cNvSpPr/>
      </dsp:nvSpPr>
      <dsp:spPr>
        <a:xfrm>
          <a:off x="0" y="3401753"/>
          <a:ext cx="7886700" cy="1030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err="1"/>
            <a:t>Famile</a:t>
          </a:r>
          <a:endParaRPr lang="de-AT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/>
            <a:t>Werte /Erziehungsstil</a:t>
          </a:r>
          <a:endParaRPr lang="de-AT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/>
            <a:t>Bildungsstand / </a:t>
          </a:r>
          <a:r>
            <a:rPr lang="de-DE" sz="1200" kern="1200" dirty="0" err="1"/>
            <a:t>sozioökon</a:t>
          </a:r>
          <a:r>
            <a:rPr lang="de-DE" sz="1200" kern="1200" dirty="0"/>
            <a:t>. Status</a:t>
          </a:r>
          <a:endParaRPr lang="de-AT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/>
            <a:t>Problemfelder (Gesundheit, Armut, Traumata)</a:t>
          </a:r>
          <a:endParaRPr lang="de-AT" sz="1200" kern="1200" dirty="0"/>
        </a:p>
      </dsp:txBody>
      <dsp:txXfrm>
        <a:off x="1680423" y="3401753"/>
        <a:ext cx="6206276" cy="1030834"/>
      </dsp:txXfrm>
    </dsp:sp>
    <dsp:sp modelId="{C817EC8F-63AD-4880-8486-D5A3B69B8201}">
      <dsp:nvSpPr>
        <dsp:cNvPr id="0" name=""/>
        <dsp:cNvSpPr/>
      </dsp:nvSpPr>
      <dsp:spPr>
        <a:xfrm>
          <a:off x="103083" y="3504837"/>
          <a:ext cx="1577340" cy="82466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 t="-43000" b="-4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D5437-C81F-8F4E-91F0-F80A632E5FDC}" type="datetimeFigureOut">
              <a:rPr lang="de-DE" smtClean="0"/>
              <a:t>09.05.23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3E0FA-544E-174F-9A66-ED555BCB93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1281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83E0FA-544E-174F-9A66-ED555BCB932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77975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83E0FA-544E-174F-9A66-ED555BCB932C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74017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83E0FA-544E-174F-9A66-ED555BCB932C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68606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83E0FA-544E-174F-9A66-ED555BCB932C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89215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83E0FA-544E-174F-9A66-ED555BCB932C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05848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83E0FA-544E-174F-9A66-ED555BCB932C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63846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83E0FA-544E-174F-9A66-ED555BCB932C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05826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83E0FA-544E-174F-9A66-ED555BCB932C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4373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83E0FA-544E-174F-9A66-ED555BCB932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1362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83E0FA-544E-174F-9A66-ED555BCB932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0323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83E0FA-544E-174F-9A66-ED555BCB932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144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83E0FA-544E-174F-9A66-ED555BCB932C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876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83E0FA-544E-174F-9A66-ED555BCB932C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46807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83E0FA-544E-174F-9A66-ED555BCB932C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62224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83E0FA-544E-174F-9A66-ED555BCB932C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21259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83E0FA-544E-174F-9A66-ED555BCB932C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2125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7840"/>
            <a:ext cx="7772400" cy="1889313"/>
          </a:xfrm>
        </p:spPr>
        <p:txBody>
          <a:bodyPr anchor="b">
            <a:normAutofit/>
          </a:bodyPr>
          <a:lstStyle>
            <a:lvl1pPr algn="l">
              <a:defRPr sz="6500" baseline="0"/>
            </a:lvl1pPr>
          </a:lstStyle>
          <a:p>
            <a:r>
              <a:rPr lang="de-AT" dirty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888006"/>
            <a:ext cx="7772400" cy="954741"/>
          </a:xfrm>
        </p:spPr>
        <p:txBody>
          <a:bodyPr/>
          <a:lstStyle>
            <a:lvl1pPr marL="6350" indent="-6350" algn="l">
              <a:buNone/>
              <a:tabLst/>
              <a:defRPr sz="2400" b="1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AT" dirty="0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5DE754-2762-8248-8CE0-6580DCE4379F}" type="datetime3">
              <a:rPr lang="de-DE" smtClean="0"/>
              <a:pPr/>
              <a:t>9 Mai 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Verfasser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de-DE" dirty="0"/>
              <a:t>Seite </a:t>
            </a:r>
            <a:fld id="{5304E981-92F8-9046-A136-3460A383F9C0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6332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e-AT" dirty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02/05/2016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Verfasser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de-DE" dirty="0"/>
              <a:t>Seite </a:t>
            </a:r>
            <a:fld id="{5304E981-92F8-9046-A136-3460A383F9C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40811"/>
            <a:ext cx="6108700" cy="469900"/>
          </a:xfrm>
        </p:spPr>
        <p:txBody>
          <a:bodyPr anchor="ctr" anchorCtr="0"/>
          <a:lstStyle>
            <a:lvl1pPr marL="0" indent="0">
              <a:buFontTx/>
              <a:buNone/>
              <a:defRPr sz="1600" b="1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Kapitel</a:t>
            </a:r>
          </a:p>
        </p:txBody>
      </p:sp>
    </p:spTree>
    <p:extLst>
      <p:ext uri="{BB962C8B-B14F-4D97-AF65-F5344CB8AC3E}">
        <p14:creationId xmlns:p14="http://schemas.microsoft.com/office/powerpoint/2010/main" val="475354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02/05/2016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Verfasser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Seite </a:t>
            </a:r>
            <a:fld id="{5304E981-92F8-9046-A136-3460A383F9C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8650" y="1337982"/>
            <a:ext cx="7886700" cy="847165"/>
          </a:xfrm>
        </p:spPr>
        <p:txBody>
          <a:bodyPr/>
          <a:lstStyle/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28650" y="2339789"/>
            <a:ext cx="7886700" cy="3837174"/>
          </a:xfrm>
        </p:spPr>
        <p:txBody>
          <a:bodyPr/>
          <a:lstStyle/>
          <a:p>
            <a:pPr lvl="0"/>
            <a:r>
              <a:rPr lang="de-AT" dirty="0"/>
              <a:t>Mastertextformat bearbeiten</a:t>
            </a:r>
          </a:p>
          <a:p>
            <a:pPr lvl="1"/>
            <a:r>
              <a:rPr lang="de-AT" dirty="0"/>
              <a:t>Zweite Ebene</a:t>
            </a:r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40811"/>
            <a:ext cx="6108700" cy="469900"/>
          </a:xfrm>
        </p:spPr>
        <p:txBody>
          <a:bodyPr anchor="ctr" anchorCtr="0"/>
          <a:lstStyle>
            <a:lvl1pPr marL="0" indent="0">
              <a:buFontTx/>
              <a:buNone/>
              <a:defRPr sz="1600" b="1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Kapitel</a:t>
            </a:r>
          </a:p>
        </p:txBody>
      </p:sp>
    </p:spTree>
    <p:extLst>
      <p:ext uri="{BB962C8B-B14F-4D97-AF65-F5344CB8AC3E}">
        <p14:creationId xmlns:p14="http://schemas.microsoft.com/office/powerpoint/2010/main" val="1477494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651" y="2367938"/>
            <a:ext cx="3868340" cy="3837879"/>
          </a:xfrm>
        </p:spPr>
        <p:txBody>
          <a:bodyPr/>
          <a:lstStyle/>
          <a:p>
            <a:pPr lvl="0"/>
            <a:r>
              <a:rPr lang="de-AT" dirty="0"/>
              <a:t>Mastertextformat bearbeiten</a:t>
            </a:r>
          </a:p>
          <a:p>
            <a:pPr lvl="1"/>
            <a:r>
              <a:rPr lang="de-AT" dirty="0"/>
              <a:t>Zweite Ebene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02/05/2016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Verfasser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de-DE" dirty="0"/>
              <a:t>Seite </a:t>
            </a:r>
            <a:fld id="{5304E981-92F8-9046-A136-3460A383F9C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1337982"/>
            <a:ext cx="7886700" cy="847165"/>
          </a:xfrm>
        </p:spPr>
        <p:txBody>
          <a:bodyPr/>
          <a:lstStyle/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12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40811"/>
            <a:ext cx="6108700" cy="469900"/>
          </a:xfrm>
        </p:spPr>
        <p:txBody>
          <a:bodyPr anchor="ctr" anchorCtr="0"/>
          <a:lstStyle>
            <a:lvl1pPr marL="0" indent="0">
              <a:buFontTx/>
              <a:buNone/>
              <a:defRPr sz="1600" b="1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Kapitel</a:t>
            </a:r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4"/>
          </p:nvPr>
        </p:nvSpPr>
        <p:spPr>
          <a:xfrm>
            <a:off x="4760913" y="2367938"/>
            <a:ext cx="3754437" cy="38376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379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02/05/2016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Verfasser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de-DE" dirty="0"/>
              <a:t>Seite </a:t>
            </a:r>
            <a:fld id="{5304E981-92F8-9046-A136-3460A383F9C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40811"/>
            <a:ext cx="6108700" cy="469900"/>
          </a:xfrm>
        </p:spPr>
        <p:txBody>
          <a:bodyPr anchor="ctr" anchorCtr="0"/>
          <a:lstStyle>
            <a:lvl1pPr marL="0" indent="0">
              <a:buFontTx/>
              <a:buNone/>
              <a:defRPr sz="1600" b="1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Kapitel</a:t>
            </a:r>
          </a:p>
        </p:txBody>
      </p:sp>
    </p:spTree>
    <p:extLst>
      <p:ext uri="{BB962C8B-B14F-4D97-AF65-F5344CB8AC3E}">
        <p14:creationId xmlns:p14="http://schemas.microsoft.com/office/powerpoint/2010/main" val="1817096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02/05/2016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Verfasser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de-DE" dirty="0"/>
              <a:t>Seite </a:t>
            </a:r>
            <a:fld id="{5304E981-92F8-9046-A136-3460A383F9C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3630706" y="2367938"/>
            <a:ext cx="4884644" cy="3824433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</a:lstStyle>
          <a:p>
            <a:pPr lvl="0"/>
            <a:r>
              <a:rPr lang="de-AT" dirty="0"/>
              <a:t>Mastertextformat bearbeiten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28650" y="1337982"/>
            <a:ext cx="7886700" cy="847165"/>
          </a:xfrm>
        </p:spPr>
        <p:txBody>
          <a:bodyPr/>
          <a:lstStyle/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40811"/>
            <a:ext cx="6108700" cy="469900"/>
          </a:xfrm>
        </p:spPr>
        <p:txBody>
          <a:bodyPr anchor="ctr" anchorCtr="0"/>
          <a:lstStyle>
            <a:lvl1pPr marL="0" indent="0">
              <a:buFontTx/>
              <a:buNone/>
              <a:defRPr sz="1600" b="1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Kapitel</a:t>
            </a:r>
          </a:p>
        </p:txBody>
      </p:sp>
      <p:sp>
        <p:nvSpPr>
          <p:cNvPr id="11" name="Bildplatzhalter 13"/>
          <p:cNvSpPr>
            <a:spLocks noGrp="1"/>
          </p:cNvSpPr>
          <p:nvPr>
            <p:ph type="pic" sz="quarter" idx="14"/>
          </p:nvPr>
        </p:nvSpPr>
        <p:spPr>
          <a:xfrm>
            <a:off x="628651" y="2367939"/>
            <a:ext cx="2827237" cy="1698542"/>
          </a:xfrm>
        </p:spPr>
        <p:txBody>
          <a:bodyPr/>
          <a:lstStyle/>
          <a:p>
            <a:endParaRPr lang="de-DE"/>
          </a:p>
        </p:txBody>
      </p:sp>
      <p:sp>
        <p:nvSpPr>
          <p:cNvPr id="13" name="Bildplatzhalter 13"/>
          <p:cNvSpPr>
            <a:spLocks noGrp="1"/>
          </p:cNvSpPr>
          <p:nvPr>
            <p:ph type="pic" sz="quarter" idx="15"/>
          </p:nvPr>
        </p:nvSpPr>
        <p:spPr>
          <a:xfrm>
            <a:off x="628651" y="4337933"/>
            <a:ext cx="2827237" cy="1698542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4402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337982"/>
            <a:ext cx="7886700" cy="84716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339789"/>
            <a:ext cx="7886700" cy="3837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dirty="0"/>
              <a:t>Mastertextformat bearbeiten</a:t>
            </a:r>
          </a:p>
          <a:p>
            <a:pPr lvl="1"/>
            <a:r>
              <a:rPr lang="de-AT" dirty="0"/>
              <a:t>Zweite Ebene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92824" y="6356351"/>
            <a:ext cx="1532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r>
              <a:rPr lang="de-DE" dirty="0"/>
              <a:t>02/05/2016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23650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r>
              <a:rPr lang="de-DE" dirty="0"/>
              <a:t>Verfasser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958" y="6356351"/>
            <a:ext cx="1247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r>
              <a:rPr lang="de-DE" dirty="0"/>
              <a:t>Seite </a:t>
            </a:r>
            <a:fld id="{5304E981-92F8-9046-A136-3460A383F9C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7126948" y="6356351"/>
            <a:ext cx="1838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 baseline="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b="1" i="0" baseline="0" dirty="0" err="1">
                <a:solidFill>
                  <a:schemeClr val="tx1"/>
                </a:solidFill>
              </a:rPr>
              <a:t>www.gfsg.at</a:t>
            </a:r>
            <a:endParaRPr lang="de-DE" b="1" i="0" baseline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468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7" r:id="rId5"/>
    <p:sldLayoutId id="2147483668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700" b="1" i="0" kern="1200" baseline="0">
          <a:solidFill>
            <a:schemeClr val="tx1"/>
          </a:solidFill>
          <a:latin typeface="Arial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Arial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897840"/>
            <a:ext cx="7879360" cy="1889313"/>
          </a:xfrm>
        </p:spPr>
        <p:txBody>
          <a:bodyPr/>
          <a:lstStyle/>
          <a:p>
            <a:r>
              <a:rPr lang="de-DE" dirty="0"/>
              <a:t>Schulabsentismus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4888006"/>
            <a:ext cx="7585745" cy="954741"/>
          </a:xfrm>
        </p:spPr>
        <p:txBody>
          <a:bodyPr/>
          <a:lstStyle/>
          <a:p>
            <a:pPr algn="ctr"/>
            <a:r>
              <a:rPr lang="de-DE" dirty="0"/>
              <a:t>Psychologische Ursachen und Schutzfaktoren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09/05/23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J. </a:t>
            </a:r>
            <a:r>
              <a:rPr lang="de-DE" dirty="0" err="1"/>
              <a:t>Laggner</a:t>
            </a:r>
            <a:r>
              <a:rPr lang="de-DE" dirty="0"/>
              <a:t>, C. Stojke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5304E981-92F8-9046-A136-3460A383F9C0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1795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9DF2D04-A7A2-10B4-2393-6635ECA6F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Signale / Hinweise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95968AE1-CB6E-65E9-66B3-FEB73CB63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b="1" dirty="0"/>
              <a:t>Zuhause</a:t>
            </a:r>
            <a:r>
              <a:rPr lang="de-DE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Unwille/Weigerung aufzustehen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Häufige körperliche Beschwerden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Keine Schilderungen des Schulalltags, keine Hausübungen</a:t>
            </a:r>
          </a:p>
          <a:p>
            <a:r>
              <a:rPr lang="de-DE" b="1" dirty="0"/>
              <a:t>Schule</a:t>
            </a:r>
            <a:r>
              <a:rPr lang="de-DE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dirty="0"/>
              <a:t>Überdurchschnittliche Fehlzeiten (auch entschuldigt)</a:t>
            </a:r>
            <a:br>
              <a:rPr lang="de-AT" dirty="0"/>
            </a:br>
            <a:r>
              <a:rPr lang="de-AT" dirty="0"/>
              <a:t>wenige/keine Auskünfte zu Gründen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dirty="0"/>
              <a:t>Eltern schwer erreichbar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dirty="0"/>
              <a:t>Beeinträchtigte Gemütslage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842C689-7EAE-3D42-1A26-544EE0854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09/05/23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AF19CE7-D3C0-0623-E170-3EC4299B3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J. </a:t>
            </a:r>
            <a:r>
              <a:rPr lang="de-DE" dirty="0" err="1"/>
              <a:t>Laggner</a:t>
            </a:r>
            <a:r>
              <a:rPr lang="de-DE" dirty="0"/>
              <a:t>, C. Stojke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9437A11-89F6-C743-CF7B-909158D7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5304E981-92F8-9046-A136-3460A383F9C0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xmlns="" id="{35149F5F-888D-DE13-42EA-131CBD7EA0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67696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9DF2D04-A7A2-10B4-2393-6635ECA6F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Fallbeispiel 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95968AE1-CB6E-65E9-66B3-FEB73CB63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b="1" dirty="0"/>
              <a:t>F., weiblich, 16 Jahre</a:t>
            </a:r>
          </a:p>
          <a:p>
            <a:r>
              <a:rPr lang="de-DE" b="1" dirty="0"/>
              <a:t>Ausgangssituation bei Einstieg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Schulabbruch BHS wegen Schulangst, v.a. Leistungsangst Mathematik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Psychische Problemstellungen geschildert seit 9. LJ., in Behandlung erstmals mit 15 J.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Familie lebt in Südoststeiermark zugezogen „alternativ – im Wald“, wenig Anbindung an Gemeinde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Mutter sehr beschützend (billigt und entschuldigt Fehlzeiten in der Schule). Selbst im Sozialbereich, hat eigene Theorien zu den Problemen der Tochter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Vater sehr rational und fordernd, wenig Verständnis für psych. Probleme</a:t>
            </a:r>
            <a:endParaRPr lang="de-AT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842C689-7EAE-3D42-1A26-544EE0854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09/05/23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AF19CE7-D3C0-0623-E170-3EC4299B3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J. </a:t>
            </a:r>
            <a:r>
              <a:rPr lang="de-DE" dirty="0" err="1"/>
              <a:t>Laggner</a:t>
            </a:r>
            <a:r>
              <a:rPr lang="de-DE" dirty="0"/>
              <a:t>, C. Stojke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9437A11-89F6-C743-CF7B-909158D7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5304E981-92F8-9046-A136-3460A383F9C0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xmlns="" id="{35149F5F-888D-DE13-42EA-131CBD7EA0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59201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9DF2D04-A7A2-10B4-2393-6635ECA6F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Fallbeispiel 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95968AE1-CB6E-65E9-66B3-FEB73CB63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b="1" dirty="0"/>
              <a:t>Diagnosen und beobachtete Symptome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Schulangst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Panikstörung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Auch Sozialphobien beobachtet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Geringer Selbstwert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Schwierigkeiten Regeln zu akzeptieren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Im Verlauf Diagnose depressive Episode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Verschiebung Schlaf-Wachrhythmus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Schwierigkeiten in Emotionsregulierung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Theorie der Mutter, es liege an Legasthenie nicht bestätigt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842C689-7EAE-3D42-1A26-544EE0854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09/05/23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AF19CE7-D3C0-0623-E170-3EC4299B3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J. </a:t>
            </a:r>
            <a:r>
              <a:rPr lang="de-DE" dirty="0" err="1"/>
              <a:t>Laggner</a:t>
            </a:r>
            <a:r>
              <a:rPr lang="de-DE" dirty="0"/>
              <a:t>, C. Stojke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9437A11-89F6-C743-CF7B-909158D7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5304E981-92F8-9046-A136-3460A383F9C0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xmlns="" id="{35149F5F-888D-DE13-42EA-131CBD7EA0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88557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9DF2D04-A7A2-10B4-2393-6635ECA6F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Fallbeispiel 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95968AE1-CB6E-65E9-66B3-FEB73CB63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88859"/>
            <a:ext cx="7886700" cy="4088104"/>
          </a:xfrm>
        </p:spPr>
        <p:txBody>
          <a:bodyPr>
            <a:normAutofit fontScale="62500" lnSpcReduction="20000"/>
          </a:bodyPr>
          <a:lstStyle/>
          <a:p>
            <a:r>
              <a:rPr lang="de-DE" sz="3200" b="1" dirty="0"/>
              <a:t>Interventionen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Laufender Austausch mit Eltern und Angehörigen (wohnte Mo.-Fr. bei Verwandten)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Psychotherapie und psychiatrische Behandlung über Ambulanz etabliert und vernetzt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Im Arbeitstraining Fokus auf Interessen und Stärken um über Erfolgserlebnisse Selbstwert zu steigern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Tagesstruktur etablieren und besprechen (Schlafhygiene, geregelte Abläufe,…)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Konsequente Rückmeldung zu Regelverstößen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Viel Beziehungsarbeit, sichere stabile Beziehungen anbieten (Einzelgespräche)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Verstärkung positiver Strategien in der Emotionsregulierung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Schrittweises Heranführen an herausfordernde Situationen (begleitete Kurzpraktika)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Berufsorientierung und Bildungsberatung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Soziales Kompetenztraining und Training zur Erhöhung der Selbstsicherheit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Begleitung des Übergangs inkl. Etablierung und Vernetzung mit Folgebetreuung (JC)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Nachbetreuung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842C689-7EAE-3D42-1A26-544EE0854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09/05/23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AF19CE7-D3C0-0623-E170-3EC4299B3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J. </a:t>
            </a:r>
            <a:r>
              <a:rPr lang="de-DE" dirty="0" err="1"/>
              <a:t>Laggner</a:t>
            </a:r>
            <a:r>
              <a:rPr lang="de-DE" dirty="0"/>
              <a:t>, C. Stojke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9437A11-89F6-C743-CF7B-909158D7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5304E981-92F8-9046-A136-3460A383F9C0}" type="slidenum">
              <a:rPr lang="de-DE" smtClean="0"/>
              <a:pPr/>
              <a:t>13</a:t>
            </a:fld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xmlns="" id="{35149F5F-888D-DE13-42EA-131CBD7EA0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81444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9DF2D04-A7A2-10B4-2393-6635ECA6F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Multiprofessionelle Fallteams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95968AE1-CB6E-65E9-66B3-FEB73CB63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dirty="0"/>
              <a:t>Schule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dirty="0"/>
              <a:t>Eltern/</a:t>
            </a:r>
            <a:r>
              <a:rPr lang="de-AT" dirty="0" err="1"/>
              <a:t>Obsorgeberechtigte</a:t>
            </a:r>
            <a:endParaRPr lang="de-AT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dirty="0"/>
              <a:t>Psychologische Unterstützung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dirty="0"/>
              <a:t>Jugendamt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dirty="0"/>
              <a:t>Medizinische Einrichtungen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dirty="0"/>
              <a:t>Wohneinrichtungen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dirty="0"/>
              <a:t>Betreuungseinrichtungen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dirty="0"/>
              <a:t>Weitere professionelle Helfersysteme (flex. H., </a:t>
            </a:r>
            <a:r>
              <a:rPr lang="de-AT" dirty="0" err="1"/>
              <a:t>JuCo</a:t>
            </a:r>
            <a:r>
              <a:rPr lang="de-AT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842C689-7EAE-3D42-1A26-544EE0854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09/05/23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AF19CE7-D3C0-0623-E170-3EC4299B3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J. </a:t>
            </a:r>
            <a:r>
              <a:rPr lang="de-DE" dirty="0" err="1"/>
              <a:t>Laggner</a:t>
            </a:r>
            <a:r>
              <a:rPr lang="de-DE" dirty="0"/>
              <a:t>, C. Stojke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9437A11-89F6-C743-CF7B-909158D7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5304E981-92F8-9046-A136-3460A383F9C0}" type="slidenum">
              <a:rPr lang="de-DE" smtClean="0"/>
              <a:pPr/>
              <a:t>14</a:t>
            </a:fld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xmlns="" id="{35149F5F-888D-DE13-42EA-131CBD7EA0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06444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9DF2D04-A7A2-10B4-2393-6635ECA6F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Intervention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95968AE1-CB6E-65E9-66B3-FEB73CB63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39789"/>
            <a:ext cx="7886700" cy="3837174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dirty="0"/>
              <a:t>Beziehungsaufbau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dirty="0"/>
              <a:t>Anamnese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dirty="0"/>
              <a:t>Zieldefinition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dirty="0"/>
              <a:t>Erklärung der Kinder/</a:t>
            </a:r>
            <a:r>
              <a:rPr lang="de-AT" dirty="0" err="1"/>
              <a:t>Jugendl</a:t>
            </a:r>
            <a:r>
              <a:rPr lang="de-AT" dirty="0"/>
              <a:t>. bzw. der Eltern für SV/SA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dirty="0" err="1"/>
              <a:t>Psychol</a:t>
            </a:r>
            <a:r>
              <a:rPr lang="de-AT" dirty="0"/>
              <a:t>. Diagnostik (multiaxial)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dirty="0" err="1"/>
              <a:t>Psychol</a:t>
            </a:r>
            <a:r>
              <a:rPr lang="de-AT" dirty="0"/>
              <a:t>. Behandlung (Angst, </a:t>
            </a:r>
            <a:r>
              <a:rPr lang="de-AT" dirty="0" err="1"/>
              <a:t>Depr</a:t>
            </a:r>
            <a:r>
              <a:rPr lang="de-AT" dirty="0"/>
              <a:t>., SSV, Trauma, Bindung, Selbstwert</a:t>
            </a:r>
            <a:r>
              <a:rPr lang="de-AT" dirty="0" smtClean="0"/>
              <a:t>, Teilleistungsstörungen…</a:t>
            </a:r>
            <a:r>
              <a:rPr lang="de-AT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dirty="0"/>
              <a:t>Förderung (schulisch und sozial)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dirty="0"/>
              <a:t>Animation zu sozialen Aktivitäten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dirty="0"/>
              <a:t>Bildungsberatung (Alternativen)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dirty="0"/>
              <a:t>Elternberatung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842C689-7EAE-3D42-1A26-544EE0854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09/05/23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AF19CE7-D3C0-0623-E170-3EC4299B3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J. </a:t>
            </a:r>
            <a:r>
              <a:rPr lang="de-DE" dirty="0" err="1"/>
              <a:t>Laggner</a:t>
            </a:r>
            <a:r>
              <a:rPr lang="de-DE" dirty="0"/>
              <a:t>, C. Stojke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9437A11-89F6-C743-CF7B-909158D7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5304E981-92F8-9046-A136-3460A383F9C0}" type="slidenum">
              <a:rPr lang="de-DE" smtClean="0"/>
              <a:pPr/>
              <a:t>15</a:t>
            </a:fld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xmlns="" id="{35149F5F-888D-DE13-42EA-131CBD7EA0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49308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9DF2D04-A7A2-10B4-2393-6635ECA6F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Schutzfaktoren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95968AE1-CB6E-65E9-66B3-FEB73CB63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39789"/>
            <a:ext cx="7886700" cy="3837174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dirty="0"/>
              <a:t>Stabile Beziehungen (Eltern, Lehrer, Vertrauenspersonen)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dirty="0"/>
              <a:t>Kommunikationskultur Schule - Familien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dirty="0"/>
              <a:t>Struktur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dirty="0"/>
              <a:t>Sicherheit (Schutz vor Mobbing und Bloßstellung)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dirty="0"/>
              <a:t>Klare Regeln, konsequent und unmittelbar angewandt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dirty="0"/>
              <a:t>Respekt vor den Bedürfnissen der Kinder/</a:t>
            </a:r>
            <a:r>
              <a:rPr lang="de-AT" dirty="0" err="1"/>
              <a:t>Jugendl</a:t>
            </a:r>
            <a:r>
              <a:rPr lang="de-AT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dirty="0"/>
              <a:t>Schulwahl und Begleitung bei Übergängen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dirty="0"/>
              <a:t>Individuelle Förderung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dirty="0"/>
              <a:t>Rechtzeitiges Installieren von Hilfsangeboten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842C689-7EAE-3D42-1A26-544EE0854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09/05/23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AF19CE7-D3C0-0623-E170-3EC4299B3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J. </a:t>
            </a:r>
            <a:r>
              <a:rPr lang="de-DE" dirty="0" err="1"/>
              <a:t>Laggner</a:t>
            </a:r>
            <a:r>
              <a:rPr lang="de-DE" dirty="0"/>
              <a:t>, C. Stojke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9437A11-89F6-C743-CF7B-909158D7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5304E981-92F8-9046-A136-3460A383F9C0}" type="slidenum">
              <a:rPr lang="de-DE" smtClean="0"/>
              <a:pPr/>
              <a:t>16</a:t>
            </a:fld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xmlns="" id="{35149F5F-888D-DE13-42EA-131CBD7EA0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43333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Psychosozialer Dienst Graz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Hauptaufgabe ist die ambulante sozialpsychiatrische Versorgung der Grazer Bevölkerung aller Altersgruppen (6 Beratungsstellen)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Mobile sozialpsychiatrische Versorgung (für alle Altersgruppen)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Sozialpsychiatrische Tagesstrukturen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Arbeitsrehabilitation und Arbeitsdiagnostik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Einrichtungen für Jugendliche und junge Erwachsene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Ehrenamtsprojekte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09/05/23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J. </a:t>
            </a:r>
            <a:r>
              <a:rPr lang="de-DE" dirty="0" err="1"/>
              <a:t>Laggner</a:t>
            </a:r>
            <a:r>
              <a:rPr lang="de-DE" dirty="0"/>
              <a:t>, C. Stojke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5304E981-92F8-9046-A136-3460A383F9C0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932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Kreativwerkstatt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de-DE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Die Kreativwerkstatt bietet jungen Menschen (15 – 24 Jahre) mit psychischen Problemen ein attraktives, kreatives Angebot an Gestaltungsmöglichkeiten.</a:t>
            </a:r>
          </a:p>
          <a:p>
            <a:pPr algn="l"/>
            <a:r>
              <a:rPr lang="de-DE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Neugierde, Interesse und Freude am „wieder etwas Tun“ stehen im Vordergrund. Über dieses Tun können die eigenen Fähigkeiten wiederentdeckt und Perspektiven für Ausbildung, Beruf und die persönliche Zukunft entwickelt werden.</a:t>
            </a:r>
          </a:p>
          <a:p>
            <a:pPr algn="l"/>
            <a:r>
              <a:rPr lang="de-DE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Die freiwillige Teilnahme von bis zu 20 Wochenstunden ermöglicht eine sinnvolle Strukturierung des Tages und den Kontakt zu Gleichaltrigen, um einem sozialen Rückzug vorzubeugen.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09/05/23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J. </a:t>
            </a:r>
            <a:r>
              <a:rPr lang="de-DE" dirty="0" err="1"/>
              <a:t>Laggner</a:t>
            </a:r>
            <a:r>
              <a:rPr lang="de-DE" dirty="0"/>
              <a:t>, C. Stojke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5304E981-92F8-9046-A136-3460A383F9C0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2961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AusbildungsFit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de-DE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AusbildungsFit</a:t>
            </a:r>
            <a:r>
              <a:rPr lang="de-DE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ist ein Angebot für Jugendliche und junge Erwachsene mit psychosozialen und/oder psychiatrischen Problemstellungen, die nach Beendigung ihrer Schulpflicht Unterstützung für ihre weitere schulische oder berufliche Ausbildung suchen.</a:t>
            </a:r>
          </a:p>
          <a:p>
            <a:pPr algn="l"/>
            <a:r>
              <a:rPr lang="de-DE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 Säulen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Training (Arbeit und Soziales)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Coaching sowie psychosoziale Beratung und Betreuung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Wissenswerkstätten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Sport</a:t>
            </a:r>
            <a:endParaRPr lang="de-DE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09/05/23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J. </a:t>
            </a:r>
            <a:r>
              <a:rPr lang="de-DE" dirty="0" err="1"/>
              <a:t>Laggner</a:t>
            </a:r>
            <a:r>
              <a:rPr lang="de-DE" dirty="0"/>
              <a:t>, C. Stojke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5304E981-92F8-9046-A136-3460A383F9C0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1842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Vormodul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de-DE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Das </a:t>
            </a:r>
            <a:r>
              <a:rPr lang="de-DE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Vormodul</a:t>
            </a:r>
            <a:r>
              <a:rPr lang="de-DE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ist ein Angebot </a:t>
            </a:r>
            <a:r>
              <a:rPr lang="de-DE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für</a:t>
            </a:r>
            <a:r>
              <a:rPr lang="de-DE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Jugendliche mit Interesse an einer Ausbildung, die aber noch keine genaue berufliche Orientierung haben.</a:t>
            </a:r>
          </a:p>
          <a:p>
            <a:pPr algn="l"/>
            <a:r>
              <a:rPr lang="de-DE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Vormodul</a:t>
            </a:r>
            <a:r>
              <a:rPr lang="de-DE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unterstützt</a:t>
            </a:r>
            <a:r>
              <a:rPr lang="de-DE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dabei…</a:t>
            </a:r>
            <a:endParaRPr lang="de-DE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eine individuelle Tagesstruktur zu erarbeiten (z.B. Einhalten von Terminen)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neue Perspektiven zu finden (Berufsorientierung)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 ein </a:t>
            </a:r>
            <a:r>
              <a:rPr lang="de-DE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weiterführendes</a:t>
            </a:r>
            <a:r>
              <a:rPr lang="de-DE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Ausbildungsangebot </a:t>
            </a:r>
            <a:r>
              <a:rPr lang="de-DE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heranzuführen</a:t>
            </a:r>
            <a:r>
              <a:rPr lang="de-DE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AusbildungsFit</a:t>
            </a:r>
            <a:r>
              <a:rPr lang="de-DE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Lehre, Pflichtschulabschluss, etc.)</a:t>
            </a:r>
          </a:p>
          <a:p>
            <a:pPr algn="l"/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Phase 1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: sehr niederschwellig, kaum Verbindlichkeit, hauptsächlich in KW</a:t>
            </a:r>
          </a:p>
          <a:p>
            <a:pPr algn="l"/>
            <a:r>
              <a:rPr lang="de-DE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Phase 2</a:t>
            </a:r>
            <a:r>
              <a:rPr lang="de-DE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Heranführung an Verbindlichkeit, Taschengeld, hauptsächlich bei </a:t>
            </a:r>
            <a:r>
              <a:rPr lang="de-DE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AFit</a:t>
            </a:r>
            <a:endParaRPr lang="de-DE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09/05/23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J. </a:t>
            </a:r>
            <a:r>
              <a:rPr lang="de-DE" dirty="0" err="1"/>
              <a:t>Laggner</a:t>
            </a:r>
            <a:r>
              <a:rPr lang="de-DE" dirty="0"/>
              <a:t>, C. Stojke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5304E981-92F8-9046-A136-3460A383F9C0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7909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Begriffsdefinitionen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Schulverweigerung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Schulvermeidung (aktiv o. passiv)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Schulschwänzen (lustbetont oder dissozial)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Schulmüdigkeit und -verdrossenheit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Schulangst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Schulphobie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09/05/23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J. </a:t>
            </a:r>
            <a:r>
              <a:rPr lang="de-DE" dirty="0" err="1"/>
              <a:t>Laggner</a:t>
            </a:r>
            <a:r>
              <a:rPr lang="de-DE" dirty="0"/>
              <a:t>, C. Stojke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5304E981-92F8-9046-A136-3460A383F9C0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7788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Faktoren der Schulverweigerung</a:t>
            </a:r>
          </a:p>
        </p:txBody>
      </p:sp>
      <p:graphicFrame>
        <p:nvGraphicFramePr>
          <p:cNvPr id="9" name="Inhaltsplatzhalter 8">
            <a:extLst>
              <a:ext uri="{FF2B5EF4-FFF2-40B4-BE49-F238E27FC236}">
                <a16:creationId xmlns:a16="http://schemas.microsoft.com/office/drawing/2014/main" xmlns="" id="{4FF7A921-73DA-CBA7-78F0-70D7A4FBED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6283134"/>
              </p:ext>
            </p:extLst>
          </p:nvPr>
        </p:nvGraphicFramePr>
        <p:xfrm>
          <a:off x="628650" y="1921164"/>
          <a:ext cx="7886700" cy="4435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09/05/23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J. </a:t>
            </a:r>
            <a:r>
              <a:rPr lang="de-DE" dirty="0" err="1"/>
              <a:t>Laggner</a:t>
            </a:r>
            <a:r>
              <a:rPr lang="de-DE" dirty="0"/>
              <a:t>, C. Stojke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5304E981-92F8-9046-A136-3460A383F9C0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2781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9DF2D04-A7A2-10B4-2393-6635ECA6F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Interventionen - Entwicklung </a:t>
            </a:r>
            <a:endParaRPr lang="de-AT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644380"/>
              </p:ext>
            </p:extLst>
          </p:nvPr>
        </p:nvGraphicFramePr>
        <p:xfrm>
          <a:off x="628650" y="2339975"/>
          <a:ext cx="78867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/>
                <a:gridCol w="394335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Xandi</a:t>
                      </a:r>
                      <a:r>
                        <a:rPr lang="de-DE" dirty="0" smtClean="0"/>
                        <a:t>, w. / 13a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Fall N. d./ 18.a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de-DE" dirty="0" smtClean="0"/>
                        <a:t>Mutter sucht Unterstützung für Tochter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de-DE" dirty="0" smtClean="0"/>
                        <a:t>Exploration mit Klientin</a:t>
                      </a:r>
                      <a:r>
                        <a:rPr lang="de-DE" baseline="0" dirty="0" smtClean="0"/>
                        <a:t> und Mutter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de-DE" baseline="0" dirty="0" err="1" smtClean="0"/>
                        <a:t>Zieldef</a:t>
                      </a:r>
                      <a:r>
                        <a:rPr lang="de-DE" baseline="0" dirty="0" smtClean="0"/>
                        <a:t>.: Hauptfach = „Schulbesuch“</a:t>
                      </a:r>
                      <a:endParaRPr lang="de-DE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de-DE" dirty="0" smtClean="0"/>
                        <a:t>Einbinden der Schule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de-DE" dirty="0" smtClean="0"/>
                        <a:t>Elterngespräch</a:t>
                      </a:r>
                      <a:r>
                        <a:rPr lang="de-DE" baseline="0" dirty="0" smtClean="0"/>
                        <a:t> – Aufklärung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de-DE" baseline="0" dirty="0" smtClean="0"/>
                        <a:t>Psychologische Behandlung d. Angstsymptomatik</a:t>
                      </a:r>
                      <a:endParaRPr lang="de-DE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de-DE" dirty="0" smtClean="0"/>
                        <a:t>Freizeitaktivitäten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de-DE" dirty="0" smtClean="0"/>
                        <a:t>Perspektivenerarbeitung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de-DE" dirty="0" smtClean="0"/>
                        <a:t>Schulwechsel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de-DE" dirty="0" smtClean="0"/>
                        <a:t>Weiterführende</a:t>
                      </a:r>
                      <a:r>
                        <a:rPr lang="de-DE" baseline="0" dirty="0" smtClean="0"/>
                        <a:t> Psychotherapie</a:t>
                      </a: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de-DE" dirty="0" smtClean="0"/>
                        <a:t>Jugendliche bleibt sich selbst überlassen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de-DE" baseline="0" dirty="0" smtClean="0"/>
                        <a:t>Bekommt Diagnostik und Unterstützung Jahre später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de-DE" baseline="0" dirty="0" smtClean="0"/>
                        <a:t>Stabilisierung durch niederschwelliges psychosoziales Angebot und Psychotherapie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de-DE" baseline="0" dirty="0" smtClean="0"/>
                        <a:t>Unabhängigkeit v. Elternhaus</a:t>
                      </a:r>
                      <a:endParaRPr lang="de-DE" baseline="0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de-DE" baseline="0" dirty="0" smtClean="0"/>
                        <a:t>Rückschlag: „Invalidität auf Dauer“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de-DE" baseline="0" dirty="0" smtClean="0"/>
                        <a:t>Versagen = Teil der Identität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de-DE" baseline="0" dirty="0" smtClean="0"/>
                        <a:t>Herausforderung Alltagsbewältigung und Tagesstruktur</a:t>
                      </a:r>
                    </a:p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842C689-7EAE-3D42-1A26-544EE0854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09/05/23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AF19CE7-D3C0-0623-E170-3EC4299B3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J. </a:t>
            </a:r>
            <a:r>
              <a:rPr lang="de-DE" dirty="0" err="1"/>
              <a:t>Laggner</a:t>
            </a:r>
            <a:r>
              <a:rPr lang="de-DE" dirty="0"/>
              <a:t>, C. Stojke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9437A11-89F6-C743-CF7B-909158D7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5304E981-92F8-9046-A136-3460A383F9C0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xmlns="" id="{35149F5F-888D-DE13-42EA-131CBD7EA0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26786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9DF2D04-A7A2-10B4-2393-6635ECA6F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37982"/>
            <a:ext cx="7886700" cy="608805"/>
          </a:xfrm>
        </p:spPr>
        <p:txBody>
          <a:bodyPr/>
          <a:lstStyle/>
          <a:p>
            <a:r>
              <a:rPr lang="de-DE" dirty="0" smtClean="0"/>
              <a:t>Verläufe - Risikofaktoren</a:t>
            </a:r>
            <a:endParaRPr lang="de-AT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443617"/>
              </p:ext>
            </p:extLst>
          </p:nvPr>
        </p:nvGraphicFramePr>
        <p:xfrm>
          <a:off x="628648" y="2227873"/>
          <a:ext cx="795971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9855"/>
                <a:gridCol w="3979855"/>
              </a:tblGrid>
              <a:tr h="332599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Xandi</a:t>
                      </a:r>
                      <a:r>
                        <a:rPr lang="de-DE" dirty="0" smtClean="0"/>
                        <a:t>, w. / 13a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Nino, d. / 18.a</a:t>
                      </a:r>
                      <a:endParaRPr lang="de-DE" dirty="0"/>
                    </a:p>
                  </a:txBody>
                  <a:tcPr/>
                </a:tc>
              </a:tr>
              <a:tr h="3280430">
                <a:tc>
                  <a:txBody>
                    <a:bodyPr/>
                    <a:lstStyle/>
                    <a:p>
                      <a:r>
                        <a:rPr lang="de-DE" dirty="0" smtClean="0"/>
                        <a:t>seit 3 Monaten nicht mehr</a:t>
                      </a:r>
                      <a:r>
                        <a:rPr lang="de-DE" baseline="0" dirty="0" smtClean="0"/>
                        <a:t> in der Schule</a:t>
                      </a:r>
                    </a:p>
                    <a:p>
                      <a:r>
                        <a:rPr lang="de-DE" dirty="0" smtClean="0"/>
                        <a:t>Beginn</a:t>
                      </a:r>
                      <a:r>
                        <a:rPr lang="de-DE" baseline="0" dirty="0" smtClean="0"/>
                        <a:t> der Symptomatik mit 11a</a:t>
                      </a:r>
                    </a:p>
                    <a:p>
                      <a:r>
                        <a:rPr lang="de-DE" baseline="0" dirty="0" smtClean="0"/>
                        <a:t>Fehlstunden wg. Bauchweh</a:t>
                      </a:r>
                    </a:p>
                    <a:p>
                      <a:pPr marL="285750" indent="-285750">
                        <a:buFont typeface="Wingdings" charset="0"/>
                        <a:buChar char="è"/>
                      </a:pPr>
                      <a:r>
                        <a:rPr lang="de-D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Angstspirale: Angst vor Druck &amp; Versagen - </a:t>
                      </a:r>
                      <a:r>
                        <a:rPr lang="de-DE" baseline="0" dirty="0" smtClean="0"/>
                        <a:t>Vermeidung - gesteigerte Sensibilität auf Körpersignale, „Ärzte-rallye“, wenig Freizeitaktivität</a:t>
                      </a:r>
                    </a:p>
                    <a:p>
                      <a:pPr marL="285750" indent="-285750">
                        <a:buFont typeface="Wingdings" charset="0"/>
                        <a:buChar char="è"/>
                      </a:pPr>
                      <a:r>
                        <a:rPr lang="de-DE" dirty="0" smtClean="0"/>
                        <a:t>Beginn einer Essstörung</a:t>
                      </a:r>
                    </a:p>
                    <a:p>
                      <a:pPr marL="285750" indent="-285750">
                        <a:buFont typeface="Wingdings" charset="0"/>
                        <a:buChar char="è"/>
                      </a:pPr>
                      <a:r>
                        <a:rPr lang="de-DE" dirty="0" smtClean="0"/>
                        <a:t>familiäres Umfeld überbehütend, besorgt,</a:t>
                      </a:r>
                      <a:r>
                        <a:rPr lang="de-DE" baseline="0" dirty="0" smtClean="0"/>
                        <a:t> neg. Einstellung zur Schule</a:t>
                      </a:r>
                      <a:endParaRPr lang="de-DE" dirty="0" smtClean="0"/>
                    </a:p>
                    <a:p>
                      <a:pPr marL="285750" indent="-285750">
                        <a:buFont typeface="Wingdings" charset="0"/>
                        <a:buChar char="è"/>
                      </a:pPr>
                      <a:r>
                        <a:rPr lang="de-DE" dirty="0" smtClean="0"/>
                        <a:t>Schule – billigt Abwesenheit, wenig Kommunikation</a:t>
                      </a:r>
                    </a:p>
                    <a:p>
                      <a:pPr marL="285750" indent="-285750">
                        <a:buFont typeface="Wingdings" charset="0"/>
                        <a:buChar char="è"/>
                      </a:pPr>
                      <a:r>
                        <a:rPr lang="de-DE" dirty="0" smtClean="0"/>
                        <a:t>loser Kontakte</a:t>
                      </a:r>
                      <a:r>
                        <a:rPr lang="de-DE" baseline="0" dirty="0" smtClean="0"/>
                        <a:t> zu </a:t>
                      </a:r>
                      <a:r>
                        <a:rPr lang="de-DE" baseline="0" dirty="0" err="1" smtClean="0"/>
                        <a:t>Mitschüler:innen</a:t>
                      </a:r>
                      <a:r>
                        <a:rPr lang="de-DE" baseline="0" dirty="0" smtClean="0"/>
                        <a:t> </a:t>
                      </a: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Schulabbruch mit</a:t>
                      </a:r>
                      <a:r>
                        <a:rPr lang="de-DE" baseline="0" dirty="0" smtClean="0"/>
                        <a:t> 14 wegen Mobbing (Übergewicht),  Gefühl „anders zu sein“. seit 3 Jahren zu Hause bzw. „Kurse“ </a:t>
                      </a:r>
                    </a:p>
                    <a:p>
                      <a:r>
                        <a:rPr lang="de-DE" baseline="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</a:t>
                      </a:r>
                      <a:r>
                        <a:rPr lang="de-D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d</a:t>
                      </a:r>
                      <a:r>
                        <a:rPr lang="de-DE" baseline="0" dirty="0" smtClean="0"/>
                        <a:t>epressive Symptomatik, Tag-Nacht-Umkehr, Autismus-Spektrum, Selbstabwertung, </a:t>
                      </a:r>
                      <a:r>
                        <a:rPr lang="de-DE" baseline="0" dirty="0" err="1" smtClean="0"/>
                        <a:t>transgender</a:t>
                      </a:r>
                      <a:r>
                        <a:rPr lang="de-DE" baseline="0" dirty="0" smtClean="0"/>
                        <a:t>, Rückzug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aseline="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</a:t>
                      </a:r>
                      <a:r>
                        <a:rPr lang="de-D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p</a:t>
                      </a:r>
                      <a:r>
                        <a:rPr lang="de-DE" baseline="0" dirty="0" smtClean="0"/>
                        <a:t>sychische Erkrankung d. Mutter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aseline="0" dirty="0" smtClean="0"/>
                        <a:t>lebt beim Vater „verwahrlost“, wenig Unterstützung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aseline="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“</a:t>
                      </a:r>
                      <a:r>
                        <a:rPr lang="de-DE" baseline="0" dirty="0" smtClean="0">
                          <a:latin typeface="+mn-lt"/>
                          <a:ea typeface="+mn-ea"/>
                          <a:cs typeface="+mn-cs"/>
                          <a:sym typeface="Wingdings"/>
                        </a:rPr>
                        <a:t>Kurskarriere“, Abbrüche, mangelnde Förderung</a:t>
                      </a:r>
                      <a:r>
                        <a:rPr lang="de-DE" baseline="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de-DE" baseline="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</a:t>
                      </a:r>
                      <a:r>
                        <a:rPr lang="de-DE" baseline="0" dirty="0" smtClean="0"/>
                        <a:t>kaum direkte soziale Kontakte, Internetfreunde begünstigen </a:t>
                      </a:r>
                      <a:r>
                        <a:rPr lang="de-DE" baseline="0" dirty="0" err="1" smtClean="0"/>
                        <a:t>rückzüglichen</a:t>
                      </a:r>
                      <a:r>
                        <a:rPr lang="de-DE" baseline="0" dirty="0" smtClean="0"/>
                        <a:t> Lebensstil</a:t>
                      </a:r>
                      <a:endParaRPr lang="de-DE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842C689-7EAE-3D42-1A26-544EE0854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09/05/23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AF19CE7-D3C0-0623-E170-3EC4299B3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J. </a:t>
            </a:r>
            <a:r>
              <a:rPr lang="de-DE" dirty="0" err="1"/>
              <a:t>Laggner</a:t>
            </a:r>
            <a:r>
              <a:rPr lang="de-DE" dirty="0"/>
              <a:t>, C. Stojke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9437A11-89F6-C743-CF7B-909158D7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5304E981-92F8-9046-A136-3460A383F9C0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xmlns="" id="{35149F5F-888D-DE13-42EA-131CBD7EA0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00523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-Desig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Desig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1216</Words>
  <Application>Microsoft Macintosh PowerPoint</Application>
  <PresentationFormat>Bildschirmpräsentation (4:3)</PresentationFormat>
  <Paragraphs>225</Paragraphs>
  <Slides>16</Slides>
  <Notes>16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Office-Design</vt:lpstr>
      <vt:lpstr>Schulabsentismus</vt:lpstr>
      <vt:lpstr>Psychosozialer Dienst Graz</vt:lpstr>
      <vt:lpstr>Kreativwerkstatt</vt:lpstr>
      <vt:lpstr>AusbildungsFit</vt:lpstr>
      <vt:lpstr>Vormodul</vt:lpstr>
      <vt:lpstr>Begriffsdefinitionen</vt:lpstr>
      <vt:lpstr>Faktoren der Schulverweigerung</vt:lpstr>
      <vt:lpstr>Interventionen - Entwicklung </vt:lpstr>
      <vt:lpstr>Verläufe - Risikofaktoren</vt:lpstr>
      <vt:lpstr>Signale / Hinweise</vt:lpstr>
      <vt:lpstr>Fallbeispiel </vt:lpstr>
      <vt:lpstr>Fallbeispiel </vt:lpstr>
      <vt:lpstr>Fallbeispiel </vt:lpstr>
      <vt:lpstr>Multiprofessionelle Fallteams</vt:lpstr>
      <vt:lpstr>Intervention</vt:lpstr>
      <vt:lpstr>Schutzfaktoren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Office-Anwender</dc:creator>
  <cp:lastModifiedBy>Julia</cp:lastModifiedBy>
  <cp:revision>45</cp:revision>
  <cp:lastPrinted>2023-05-08T09:34:21Z</cp:lastPrinted>
  <dcterms:created xsi:type="dcterms:W3CDTF">2016-04-28T09:02:31Z</dcterms:created>
  <dcterms:modified xsi:type="dcterms:W3CDTF">2023-05-09T07:02:53Z</dcterms:modified>
</cp:coreProperties>
</file>